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9" r:id="rId1"/>
  </p:sldMasterIdLst>
  <p:sldIdLst>
    <p:sldId id="344" r:id="rId2"/>
    <p:sldId id="487" r:id="rId3"/>
    <p:sldId id="488" r:id="rId4"/>
    <p:sldId id="505" r:id="rId5"/>
    <p:sldId id="506" r:id="rId6"/>
    <p:sldId id="507" r:id="rId7"/>
    <p:sldId id="508" r:id="rId8"/>
    <p:sldId id="509" r:id="rId9"/>
    <p:sldId id="489" r:id="rId10"/>
    <p:sldId id="504" r:id="rId11"/>
    <p:sldId id="502" r:id="rId12"/>
    <p:sldId id="503" r:id="rId13"/>
    <p:sldId id="490" r:id="rId14"/>
    <p:sldId id="491" r:id="rId15"/>
    <p:sldId id="492" r:id="rId16"/>
    <p:sldId id="493" r:id="rId17"/>
    <p:sldId id="494" r:id="rId18"/>
    <p:sldId id="511" r:id="rId19"/>
    <p:sldId id="498" r:id="rId20"/>
    <p:sldId id="495" r:id="rId21"/>
    <p:sldId id="497" r:id="rId22"/>
    <p:sldId id="499" r:id="rId23"/>
    <p:sldId id="362" r:id="rId2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15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住福純" initials="住福純" lastIdx="1" clrIdx="0">
    <p:extLst>
      <p:ext uri="{19B8F6BF-5375-455C-9EA6-DF929625EA0E}">
        <p15:presenceInfo xmlns:p15="http://schemas.microsoft.com/office/powerpoint/2012/main" userId="8a39f7a2d01fa7a6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66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96" autoAdjust="0"/>
    <p:restoredTop sz="95122" autoAdjust="0"/>
  </p:normalViewPr>
  <p:slideViewPr>
    <p:cSldViewPr snapToGrid="0" showGuides="1">
      <p:cViewPr varScale="1">
        <p:scale>
          <a:sx n="79" d="100"/>
          <a:sy n="79" d="100"/>
        </p:scale>
        <p:origin x="330" y="48"/>
      </p:cViewPr>
      <p:guideLst>
        <p:guide orient="horz" pos="2115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82DAC-292D-4571-B1B6-3B655E32BA76}" type="datetimeFigureOut">
              <a:rPr kumimoji="1" lang="ja-JP" altLang="en-US" smtClean="0"/>
              <a:t>2019/11/18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FF2F9-FF70-4E67-ACC1-B90ABAF3A53D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701986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82DAC-292D-4571-B1B6-3B655E32BA76}" type="datetimeFigureOut">
              <a:rPr kumimoji="1" lang="ja-JP" altLang="en-US" smtClean="0"/>
              <a:t>2019/11/18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FF2F9-FF70-4E67-ACC1-B90ABAF3A5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44137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82DAC-292D-4571-B1B6-3B655E32BA76}" type="datetimeFigureOut">
              <a:rPr kumimoji="1" lang="ja-JP" altLang="en-US" smtClean="0"/>
              <a:t>2019/11/18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FF2F9-FF70-4E67-ACC1-B90ABAF3A5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85770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82DAC-292D-4571-B1B6-3B655E32BA76}" type="datetimeFigureOut">
              <a:rPr kumimoji="1" lang="ja-JP" altLang="en-US" smtClean="0"/>
              <a:t>2019/11/18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FF2F9-FF70-4E67-ACC1-B90ABAF3A5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6947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82DAC-292D-4571-B1B6-3B655E32BA76}" type="datetimeFigureOut">
              <a:rPr kumimoji="1" lang="ja-JP" altLang="en-US" smtClean="0"/>
              <a:t>2019/11/18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FF2F9-FF70-4E67-ACC1-B90ABAF3A53D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980274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82DAC-292D-4571-B1B6-3B655E32BA76}" type="datetimeFigureOut">
              <a:rPr kumimoji="1" lang="ja-JP" altLang="en-US" smtClean="0"/>
              <a:t>2019/11/18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FF2F9-FF70-4E67-ACC1-B90ABAF3A5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42306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82DAC-292D-4571-B1B6-3B655E32BA76}" type="datetimeFigureOut">
              <a:rPr kumimoji="1" lang="ja-JP" altLang="en-US" smtClean="0"/>
              <a:t>2019/11/18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FF2F9-FF70-4E67-ACC1-B90ABAF3A5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98650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82DAC-292D-4571-B1B6-3B655E32BA76}" type="datetimeFigureOut">
              <a:rPr kumimoji="1" lang="ja-JP" altLang="en-US" smtClean="0"/>
              <a:t>2019/11/18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FF2F9-FF70-4E67-ACC1-B90ABAF3A5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01500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82DAC-292D-4571-B1B6-3B655E32BA76}" type="datetimeFigureOut">
              <a:rPr kumimoji="1" lang="ja-JP" altLang="en-US" smtClean="0"/>
              <a:t>2019/11/18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FF2F9-FF70-4E67-ACC1-B90ABAF3A5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43288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7CA82DAC-292D-4571-B1B6-3B655E32BA76}" type="datetimeFigureOut">
              <a:rPr kumimoji="1" lang="ja-JP" altLang="en-US" smtClean="0"/>
              <a:t>2019/11/18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37FF2F9-FF70-4E67-ACC1-B90ABAF3A5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26808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82DAC-292D-4571-B1B6-3B655E32BA76}" type="datetimeFigureOut">
              <a:rPr kumimoji="1" lang="ja-JP" altLang="en-US" smtClean="0"/>
              <a:t>2019/11/18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FF2F9-FF70-4E67-ACC1-B90ABAF3A5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90634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7CA82DAC-292D-4571-B1B6-3B655E32BA76}" type="datetimeFigureOut">
              <a:rPr kumimoji="1" lang="ja-JP" altLang="en-US" smtClean="0"/>
              <a:t>2019/11/18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37FF2F9-FF70-4E67-ACC1-B90ABAF3A53D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415720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0" r:id="rId1"/>
    <p:sldLayoutId id="2147483871" r:id="rId2"/>
    <p:sldLayoutId id="2147483872" r:id="rId3"/>
    <p:sldLayoutId id="2147483873" r:id="rId4"/>
    <p:sldLayoutId id="2147483874" r:id="rId5"/>
    <p:sldLayoutId id="2147483875" r:id="rId6"/>
    <p:sldLayoutId id="2147483876" r:id="rId7"/>
    <p:sldLayoutId id="2147483877" r:id="rId8"/>
    <p:sldLayoutId id="2147483878" r:id="rId9"/>
    <p:sldLayoutId id="2147483879" r:id="rId10"/>
    <p:sldLayoutId id="2147483880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kumimoji="1"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kumimoji="1"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6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6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347741" y="691825"/>
            <a:ext cx="1149651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3600" dirty="0">
                <a:latin typeface="HGS明朝B" panose="02020800000000000000" pitchFamily="18" charset="-128"/>
                <a:ea typeface="HGS明朝B" panose="02020800000000000000" pitchFamily="18" charset="-128"/>
              </a:rPr>
              <a:t>サブタイトル</a:t>
            </a:r>
            <a:endParaRPr lang="en-US" altLang="ja-JP" sz="3600" dirty="0">
              <a:latin typeface="HGS明朝B" panose="02020800000000000000" pitchFamily="18" charset="-128"/>
              <a:ea typeface="HGS明朝B" panose="02020800000000000000" pitchFamily="18" charset="-128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107EDFBF-C1D9-442B-BB80-012577B8BFFD}"/>
              </a:ext>
            </a:extLst>
          </p:cNvPr>
          <p:cNvSpPr/>
          <p:nvPr/>
        </p:nvSpPr>
        <p:spPr>
          <a:xfrm>
            <a:off x="255524" y="3942338"/>
            <a:ext cx="11496517" cy="64633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endParaRPr lang="en-US" altLang="ja-JP" sz="3600" dirty="0">
              <a:latin typeface="HGS明朝B" panose="02020800000000000000" pitchFamily="18" charset="-128"/>
              <a:ea typeface="HGS明朝B" panose="02020800000000000000" pitchFamily="18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2AC63AC8-9B68-4E65-9C55-1F9E63153E50}"/>
              </a:ext>
            </a:extLst>
          </p:cNvPr>
          <p:cNvSpPr/>
          <p:nvPr/>
        </p:nvSpPr>
        <p:spPr>
          <a:xfrm>
            <a:off x="694050" y="2418844"/>
            <a:ext cx="1080389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7200" dirty="0">
                <a:solidFill>
                  <a:schemeClr val="accent2">
                    <a:lumMod val="75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タイトル</a:t>
            </a:r>
            <a:endParaRPr lang="en-US" altLang="ja-JP" sz="3600" dirty="0">
              <a:solidFill>
                <a:schemeClr val="accent2">
                  <a:lumMod val="75000"/>
                </a:schemeClr>
              </a:solidFill>
              <a:latin typeface="HGS明朝B" panose="02020800000000000000" pitchFamily="18" charset="-128"/>
              <a:ea typeface="HGS明朝B" panose="020208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13655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C478C693-0D8F-4942-AE15-5E27695E0EE0}"/>
              </a:ext>
            </a:extLst>
          </p:cNvPr>
          <p:cNvSpPr/>
          <p:nvPr/>
        </p:nvSpPr>
        <p:spPr>
          <a:xfrm>
            <a:off x="2694665" y="622212"/>
            <a:ext cx="680267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6000" dirty="0">
                <a:solidFill>
                  <a:schemeClr val="accent2">
                    <a:lumMod val="75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なにをするの？</a:t>
            </a:r>
            <a:endParaRPr lang="en-US" altLang="ja-JP" sz="3200" dirty="0">
              <a:solidFill>
                <a:schemeClr val="accent2">
                  <a:lumMod val="75000"/>
                </a:schemeClr>
              </a:solidFill>
              <a:latin typeface="HGS明朝B" panose="02020800000000000000" pitchFamily="18" charset="-128"/>
              <a:ea typeface="HGS明朝B" panose="02020800000000000000" pitchFamily="18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50126A7A-0C76-4BAC-B79F-0A1FB504C974}"/>
              </a:ext>
            </a:extLst>
          </p:cNvPr>
          <p:cNvSpPr/>
          <p:nvPr/>
        </p:nvSpPr>
        <p:spPr>
          <a:xfrm>
            <a:off x="1023119" y="2163729"/>
            <a:ext cx="1014576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ja-JP" sz="4400" dirty="0">
                <a:solidFill>
                  <a:schemeClr val="accent2">
                    <a:lumMod val="75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【</a:t>
            </a:r>
            <a:r>
              <a:rPr lang="ja-JP" altLang="en-US" sz="4400" dirty="0">
                <a:solidFill>
                  <a:schemeClr val="accent2">
                    <a:lumMod val="75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２か月目</a:t>
            </a:r>
            <a:r>
              <a:rPr lang="en-US" altLang="ja-JP" sz="4400" dirty="0">
                <a:solidFill>
                  <a:schemeClr val="accent2">
                    <a:lumMod val="75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】</a:t>
            </a:r>
          </a:p>
        </p:txBody>
      </p:sp>
      <p:pic>
        <p:nvPicPr>
          <p:cNvPr id="3" name="グラフィックス 2" descr="日毎カレンダー">
            <a:extLst>
              <a:ext uri="{FF2B5EF4-FFF2-40B4-BE49-F238E27FC236}">
                <a16:creationId xmlns:a16="http://schemas.microsoft.com/office/drawing/2014/main" id="{D7894AEC-5C19-4EFB-9B21-65D7B036913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598648">
            <a:off x="9636959" y="1665516"/>
            <a:ext cx="1765865" cy="1765865"/>
          </a:xfrm>
          <a:prstGeom prst="rect">
            <a:avLst/>
          </a:prstGeom>
        </p:spPr>
      </p:pic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0F5A8348-7B7C-4A28-A743-C5CDC09319FE}"/>
              </a:ext>
            </a:extLst>
          </p:cNvPr>
          <p:cNvSpPr/>
          <p:nvPr/>
        </p:nvSpPr>
        <p:spPr>
          <a:xfrm>
            <a:off x="762000" y="3060521"/>
            <a:ext cx="10692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ja-JP" altLang="en-US" sz="2400" kern="100" dirty="0">
                <a:latin typeface="HGS明朝B" panose="02020800000000000000" pitchFamily="18" charset="-128"/>
                <a:ea typeface="HGS明朝B" panose="02020800000000000000" pitchFamily="18" charset="-128"/>
                <a:cs typeface="Times New Roman" panose="02020603050405020304" pitchFamily="18" charset="0"/>
              </a:rPr>
              <a:t>提供内容を書く</a:t>
            </a:r>
            <a:endParaRPr lang="en-US" altLang="ja-JP" sz="2400" kern="100" dirty="0">
              <a:latin typeface="HGS明朝B" panose="02020800000000000000" pitchFamily="18" charset="-128"/>
              <a:ea typeface="HGS明朝B" panose="02020800000000000000" pitchFamily="18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60660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C478C693-0D8F-4942-AE15-5E27695E0EE0}"/>
              </a:ext>
            </a:extLst>
          </p:cNvPr>
          <p:cNvSpPr/>
          <p:nvPr/>
        </p:nvSpPr>
        <p:spPr>
          <a:xfrm>
            <a:off x="2694665" y="622212"/>
            <a:ext cx="680267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6000" dirty="0">
                <a:solidFill>
                  <a:schemeClr val="accent2">
                    <a:lumMod val="75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なにをするの？</a:t>
            </a:r>
            <a:endParaRPr lang="en-US" altLang="ja-JP" sz="3200" dirty="0">
              <a:solidFill>
                <a:schemeClr val="accent2">
                  <a:lumMod val="75000"/>
                </a:schemeClr>
              </a:solidFill>
              <a:latin typeface="HGS明朝B" panose="02020800000000000000" pitchFamily="18" charset="-128"/>
              <a:ea typeface="HGS明朝B" panose="02020800000000000000" pitchFamily="18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50126A7A-0C76-4BAC-B79F-0A1FB504C974}"/>
              </a:ext>
            </a:extLst>
          </p:cNvPr>
          <p:cNvSpPr/>
          <p:nvPr/>
        </p:nvSpPr>
        <p:spPr>
          <a:xfrm>
            <a:off x="1023119" y="2163729"/>
            <a:ext cx="1014576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ja-JP" sz="4400" dirty="0">
                <a:solidFill>
                  <a:schemeClr val="accent2">
                    <a:lumMod val="75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【</a:t>
            </a:r>
            <a:r>
              <a:rPr lang="ja-JP" altLang="en-US" sz="4400" dirty="0">
                <a:solidFill>
                  <a:schemeClr val="accent2">
                    <a:lumMod val="75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３か月目</a:t>
            </a:r>
            <a:r>
              <a:rPr lang="en-US" altLang="ja-JP" sz="4400" dirty="0">
                <a:solidFill>
                  <a:schemeClr val="accent2">
                    <a:lumMod val="75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】</a:t>
            </a:r>
          </a:p>
        </p:txBody>
      </p:sp>
      <p:pic>
        <p:nvPicPr>
          <p:cNvPr id="5" name="グラフィックス 4" descr="日毎カレンダー">
            <a:extLst>
              <a:ext uri="{FF2B5EF4-FFF2-40B4-BE49-F238E27FC236}">
                <a16:creationId xmlns:a16="http://schemas.microsoft.com/office/drawing/2014/main" id="{CA707DD8-7E23-4C23-84E8-9785806A12B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598648">
            <a:off x="9636959" y="1665516"/>
            <a:ext cx="1765865" cy="1765865"/>
          </a:xfrm>
          <a:prstGeom prst="rect">
            <a:avLst/>
          </a:prstGeom>
        </p:spPr>
      </p:pic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32DB2EC-5CD9-4735-8860-8A58D64E5FCE}"/>
              </a:ext>
            </a:extLst>
          </p:cNvPr>
          <p:cNvSpPr/>
          <p:nvPr/>
        </p:nvSpPr>
        <p:spPr>
          <a:xfrm>
            <a:off x="762000" y="3060521"/>
            <a:ext cx="10692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ja-JP" altLang="en-US" sz="2400" kern="100" dirty="0">
                <a:latin typeface="HGS明朝B" panose="02020800000000000000" pitchFamily="18" charset="-128"/>
                <a:ea typeface="HGS明朝B" panose="02020800000000000000" pitchFamily="18" charset="-128"/>
                <a:cs typeface="Times New Roman" panose="02020603050405020304" pitchFamily="18" charset="0"/>
              </a:rPr>
              <a:t>提供内容を書く</a:t>
            </a:r>
            <a:endParaRPr lang="en-US" altLang="ja-JP" sz="2400" kern="100" dirty="0">
              <a:latin typeface="HGS明朝B" panose="02020800000000000000" pitchFamily="18" charset="-128"/>
              <a:ea typeface="HGS明朝B" panose="02020800000000000000" pitchFamily="18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06401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C478C693-0D8F-4942-AE15-5E27695E0EE0}"/>
              </a:ext>
            </a:extLst>
          </p:cNvPr>
          <p:cNvSpPr/>
          <p:nvPr/>
        </p:nvSpPr>
        <p:spPr>
          <a:xfrm>
            <a:off x="2694665" y="622212"/>
            <a:ext cx="680267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6000" dirty="0">
                <a:solidFill>
                  <a:schemeClr val="accent2">
                    <a:lumMod val="75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なにをするの？</a:t>
            </a:r>
            <a:endParaRPr lang="en-US" altLang="ja-JP" sz="3200" dirty="0">
              <a:solidFill>
                <a:schemeClr val="accent2">
                  <a:lumMod val="75000"/>
                </a:schemeClr>
              </a:solidFill>
              <a:latin typeface="HGS明朝B" panose="02020800000000000000" pitchFamily="18" charset="-128"/>
              <a:ea typeface="HGS明朝B" panose="02020800000000000000" pitchFamily="18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50126A7A-0C76-4BAC-B79F-0A1FB504C974}"/>
              </a:ext>
            </a:extLst>
          </p:cNvPr>
          <p:cNvSpPr/>
          <p:nvPr/>
        </p:nvSpPr>
        <p:spPr>
          <a:xfrm>
            <a:off x="1023119" y="1931625"/>
            <a:ext cx="1014576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4400" dirty="0">
                <a:solidFill>
                  <a:schemeClr val="accent2">
                    <a:lumMod val="75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さらに・・・</a:t>
            </a:r>
            <a:endParaRPr lang="en-US" altLang="ja-JP" sz="4400" dirty="0">
              <a:solidFill>
                <a:schemeClr val="accent2">
                  <a:lumMod val="75000"/>
                </a:schemeClr>
              </a:solidFill>
              <a:latin typeface="HGS明朝B" panose="02020800000000000000" pitchFamily="18" charset="-128"/>
              <a:ea typeface="HGS明朝B" panose="02020800000000000000" pitchFamily="18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A5CD8EC5-C617-4FAA-9515-EF21ACED8E93}"/>
              </a:ext>
            </a:extLst>
          </p:cNvPr>
          <p:cNvSpPr/>
          <p:nvPr/>
        </p:nvSpPr>
        <p:spPr>
          <a:xfrm>
            <a:off x="750000" y="2994816"/>
            <a:ext cx="10692000" cy="4328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000"/>
              </a:lnSpc>
            </a:pPr>
            <a:r>
              <a:rPr lang="ja-JP" altLang="en-US" sz="2400" dirty="0">
                <a:latin typeface="HGS明朝B" panose="02020800000000000000" pitchFamily="18" charset="-128"/>
                <a:ea typeface="HGS明朝B" panose="02020800000000000000" pitchFamily="18" charset="-128"/>
              </a:rPr>
              <a:t>このコースで出来るサポートを</a:t>
            </a:r>
            <a:r>
              <a:rPr lang="en-US" altLang="ja-JP" sz="2400" dirty="0">
                <a:latin typeface="HGS明朝B" panose="02020800000000000000" pitchFamily="18" charset="-128"/>
                <a:ea typeface="HGS明朝B" panose="02020800000000000000" pitchFamily="18" charset="-128"/>
              </a:rPr>
              <a:t>3</a:t>
            </a:r>
            <a:r>
              <a:rPr lang="ja-JP" altLang="en-US" sz="2400" dirty="0" err="1">
                <a:latin typeface="HGS明朝B" panose="02020800000000000000" pitchFamily="18" charset="-128"/>
                <a:ea typeface="HGS明朝B" panose="02020800000000000000" pitchFamily="18" charset="-128"/>
              </a:rPr>
              <a:t>つほど</a:t>
            </a:r>
            <a:r>
              <a:rPr lang="ja-JP" altLang="en-US" sz="2400" dirty="0">
                <a:latin typeface="HGS明朝B" panose="02020800000000000000" pitchFamily="18" charset="-128"/>
                <a:ea typeface="HGS明朝B" panose="02020800000000000000" pitchFamily="18" charset="-128"/>
              </a:rPr>
              <a:t>書く</a:t>
            </a:r>
            <a:endParaRPr lang="en-US" altLang="ja-JP" sz="2400" dirty="0">
              <a:latin typeface="HGS明朝B" panose="02020800000000000000" pitchFamily="18" charset="-128"/>
              <a:ea typeface="HGS明朝B" panose="02020800000000000000" pitchFamily="18" charset="-128"/>
            </a:endParaRPr>
          </a:p>
        </p:txBody>
      </p:sp>
      <p:pic>
        <p:nvPicPr>
          <p:cNvPr id="7" name="グラフィックス 6" descr="日毎カレンダー">
            <a:extLst>
              <a:ext uri="{FF2B5EF4-FFF2-40B4-BE49-F238E27FC236}">
                <a16:creationId xmlns:a16="http://schemas.microsoft.com/office/drawing/2014/main" id="{1AE4A83E-1A06-4A29-9352-6201185FD34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598648">
            <a:off x="9636959" y="1665516"/>
            <a:ext cx="1765865" cy="1765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87203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C478C693-0D8F-4942-AE15-5E27695E0EE0}"/>
              </a:ext>
            </a:extLst>
          </p:cNvPr>
          <p:cNvSpPr/>
          <p:nvPr/>
        </p:nvSpPr>
        <p:spPr>
          <a:xfrm>
            <a:off x="1123101" y="622212"/>
            <a:ext cx="994579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6000" dirty="0">
                <a:solidFill>
                  <a:schemeClr val="accent2">
                    <a:lumMod val="75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まとめると、どうなれる？</a:t>
            </a:r>
            <a:endParaRPr lang="en-US" altLang="ja-JP" sz="3200" dirty="0">
              <a:solidFill>
                <a:schemeClr val="accent2">
                  <a:lumMod val="75000"/>
                </a:schemeClr>
              </a:solidFill>
              <a:latin typeface="HGS明朝B" panose="02020800000000000000" pitchFamily="18" charset="-128"/>
              <a:ea typeface="HGS明朝B" panose="02020800000000000000" pitchFamily="18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8BA0ABB1-8C9C-4F41-BF6A-418E99A0567D}"/>
              </a:ext>
            </a:extLst>
          </p:cNvPr>
          <p:cNvSpPr/>
          <p:nvPr/>
        </p:nvSpPr>
        <p:spPr>
          <a:xfrm>
            <a:off x="1023119" y="2443291"/>
            <a:ext cx="1014576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6000" dirty="0">
                <a:solidFill>
                  <a:schemeClr val="accent2">
                    <a:lumMod val="75000"/>
                  </a:schemeClr>
                </a:solidFill>
                <a:effectLst>
                  <a:glow rad="127000">
                    <a:schemeClr val="bg1"/>
                  </a:glow>
                </a:effectLst>
                <a:latin typeface="HGS明朝B" panose="02020800000000000000" pitchFamily="18" charset="-128"/>
                <a:ea typeface="HGS明朝B" panose="02020800000000000000" pitchFamily="18" charset="-128"/>
              </a:rPr>
              <a:t>一言で言うと</a:t>
            </a:r>
            <a:endParaRPr lang="en-US" altLang="ja-JP" sz="6000" dirty="0">
              <a:solidFill>
                <a:schemeClr val="accent2">
                  <a:lumMod val="75000"/>
                </a:schemeClr>
              </a:solidFill>
              <a:effectLst>
                <a:glow rad="127000">
                  <a:schemeClr val="bg1"/>
                </a:glow>
              </a:effectLst>
              <a:latin typeface="HGS明朝B" panose="02020800000000000000" pitchFamily="18" charset="-128"/>
              <a:ea typeface="HGS明朝B" panose="02020800000000000000" pitchFamily="18" charset="-128"/>
            </a:endParaRPr>
          </a:p>
          <a:p>
            <a:pPr algn="ctr"/>
            <a:r>
              <a:rPr lang="ja-JP" altLang="en-US" sz="6000" dirty="0">
                <a:solidFill>
                  <a:schemeClr val="accent2">
                    <a:lumMod val="75000"/>
                  </a:schemeClr>
                </a:solidFill>
                <a:effectLst>
                  <a:glow rad="127000">
                    <a:schemeClr val="bg1"/>
                  </a:glow>
                </a:effectLst>
                <a:latin typeface="HGS明朝B" panose="02020800000000000000" pitchFamily="18" charset="-128"/>
                <a:ea typeface="HGS明朝B" panose="02020800000000000000" pitchFamily="18" charset="-128"/>
              </a:rPr>
              <a:t>どうなれる</a:t>
            </a:r>
            <a:endParaRPr lang="en-US" altLang="ja-JP" sz="6000" dirty="0">
              <a:solidFill>
                <a:schemeClr val="accent2">
                  <a:lumMod val="75000"/>
                </a:schemeClr>
              </a:solidFill>
              <a:effectLst>
                <a:glow rad="127000">
                  <a:schemeClr val="bg1"/>
                </a:glow>
              </a:effectLst>
              <a:latin typeface="HGS明朝B" panose="02020800000000000000" pitchFamily="18" charset="-128"/>
              <a:ea typeface="HGS明朝B" panose="020208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218736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C478C693-0D8F-4942-AE15-5E27695E0EE0}"/>
              </a:ext>
            </a:extLst>
          </p:cNvPr>
          <p:cNvSpPr/>
          <p:nvPr/>
        </p:nvSpPr>
        <p:spPr>
          <a:xfrm>
            <a:off x="1927326" y="616388"/>
            <a:ext cx="8337347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6000" dirty="0">
                <a:solidFill>
                  <a:schemeClr val="accent2">
                    <a:lumMod val="75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どんな人が申し込む？</a:t>
            </a:r>
            <a:endParaRPr lang="en-US" altLang="ja-JP" sz="3200" dirty="0">
              <a:solidFill>
                <a:schemeClr val="accent2">
                  <a:lumMod val="75000"/>
                </a:schemeClr>
              </a:solidFill>
              <a:latin typeface="HGS明朝B" panose="02020800000000000000" pitchFamily="18" charset="-128"/>
              <a:ea typeface="HGS明朝B" panose="02020800000000000000" pitchFamily="18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50126A7A-0C76-4BAC-B79F-0A1FB504C974}"/>
              </a:ext>
            </a:extLst>
          </p:cNvPr>
          <p:cNvSpPr/>
          <p:nvPr/>
        </p:nvSpPr>
        <p:spPr>
          <a:xfrm>
            <a:off x="710614" y="2262741"/>
            <a:ext cx="10328254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800" dirty="0">
                <a:latin typeface="HGS明朝B" panose="02020800000000000000" pitchFamily="18" charset="-128"/>
                <a:ea typeface="HGS明朝B" panose="02020800000000000000" pitchFamily="18" charset="-128"/>
              </a:rPr>
              <a:t>３～５パターンの人を書く</a:t>
            </a:r>
            <a:endParaRPr lang="en-US" altLang="ja-JP" sz="2800" dirty="0">
              <a:latin typeface="HGS明朝B" panose="02020800000000000000" pitchFamily="18" charset="-128"/>
              <a:ea typeface="HGS明朝B" panose="02020800000000000000" pitchFamily="18" charset="-128"/>
            </a:endParaRPr>
          </a:p>
          <a:p>
            <a:endParaRPr lang="en-US" altLang="ja-JP" sz="2800" dirty="0">
              <a:latin typeface="HGS明朝B" panose="02020800000000000000" pitchFamily="18" charset="-128"/>
              <a:ea typeface="HGS明朝B" panose="02020800000000000000" pitchFamily="18" charset="-128"/>
            </a:endParaRPr>
          </a:p>
          <a:p>
            <a:r>
              <a:rPr lang="ja-JP" altLang="en-US" sz="2800" dirty="0">
                <a:latin typeface="HGS明朝B" panose="02020800000000000000" pitchFamily="18" charset="-128"/>
                <a:ea typeface="HGS明朝B" panose="02020800000000000000" pitchFamily="18" charset="-128"/>
              </a:rPr>
              <a:t>例）</a:t>
            </a:r>
            <a:endParaRPr lang="en-US" altLang="ja-JP" sz="2800" dirty="0">
              <a:latin typeface="HGS明朝B" panose="02020800000000000000" pitchFamily="18" charset="-128"/>
              <a:ea typeface="HGS明朝B" panose="02020800000000000000" pitchFamily="18" charset="-128"/>
            </a:endParaRPr>
          </a:p>
          <a:p>
            <a:r>
              <a:rPr lang="ja-JP" altLang="en-US" sz="2800" dirty="0">
                <a:latin typeface="HGS明朝B" panose="02020800000000000000" pitchFamily="18" charset="-128"/>
                <a:ea typeface="HGS明朝B" panose="02020800000000000000" pitchFamily="18" charset="-128"/>
              </a:rPr>
              <a:t>行動できない人</a:t>
            </a:r>
            <a:endParaRPr lang="en-US" altLang="ja-JP" sz="2800" dirty="0">
              <a:latin typeface="HGS明朝B" panose="02020800000000000000" pitchFamily="18" charset="-128"/>
              <a:ea typeface="HGS明朝B" panose="02020800000000000000" pitchFamily="18" charset="-128"/>
            </a:endParaRPr>
          </a:p>
          <a:p>
            <a:r>
              <a:rPr lang="ja-JP" altLang="en-US" sz="2800" dirty="0">
                <a:latin typeface="HGS明朝B" panose="02020800000000000000" pitchFamily="18" charset="-128"/>
                <a:ea typeface="HGS明朝B" panose="02020800000000000000" pitchFamily="18" charset="-128"/>
              </a:rPr>
              <a:t>パソコンが苦手な人</a:t>
            </a:r>
            <a:endParaRPr lang="en-US" altLang="ja-JP" sz="2800" dirty="0">
              <a:latin typeface="HGS明朝B" panose="02020800000000000000" pitchFamily="18" charset="-128"/>
              <a:ea typeface="HGS明朝B" panose="020208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787985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C478C693-0D8F-4942-AE15-5E27695E0EE0}"/>
              </a:ext>
            </a:extLst>
          </p:cNvPr>
          <p:cNvSpPr/>
          <p:nvPr/>
        </p:nvSpPr>
        <p:spPr>
          <a:xfrm>
            <a:off x="1114364" y="744519"/>
            <a:ext cx="996327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4800" dirty="0">
                <a:solidFill>
                  <a:schemeClr val="accent2">
                    <a:lumMod val="75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どんなサポートが受けられるの？</a:t>
            </a:r>
            <a:endParaRPr lang="en-US" altLang="ja-JP" sz="2400" dirty="0">
              <a:solidFill>
                <a:schemeClr val="accent2">
                  <a:lumMod val="75000"/>
                </a:schemeClr>
              </a:solidFill>
              <a:latin typeface="HGS明朝B" panose="02020800000000000000" pitchFamily="18" charset="-128"/>
              <a:ea typeface="HGS明朝B" panose="02020800000000000000" pitchFamily="18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50126A7A-0C76-4BAC-B79F-0A1FB504C974}"/>
              </a:ext>
            </a:extLst>
          </p:cNvPr>
          <p:cNvSpPr/>
          <p:nvPr/>
        </p:nvSpPr>
        <p:spPr>
          <a:xfrm>
            <a:off x="1023119" y="2705380"/>
            <a:ext cx="10145762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800" dirty="0">
                <a:latin typeface="HGS明朝B" panose="02020800000000000000" pitchFamily="18" charset="-128"/>
                <a:ea typeface="HGS明朝B" panose="02020800000000000000" pitchFamily="18" charset="-128"/>
              </a:rPr>
              <a:t>サービス内容を書く</a:t>
            </a:r>
            <a:endParaRPr lang="en-US" altLang="ja-JP" sz="2800" dirty="0">
              <a:latin typeface="HGS明朝B" panose="02020800000000000000" pitchFamily="18" charset="-128"/>
              <a:ea typeface="HGS明朝B" panose="02020800000000000000" pitchFamily="18" charset="-128"/>
            </a:endParaRPr>
          </a:p>
          <a:p>
            <a:endParaRPr lang="en-US" altLang="ja-JP" sz="2800" dirty="0">
              <a:latin typeface="HGS明朝B" panose="02020800000000000000" pitchFamily="18" charset="-128"/>
              <a:ea typeface="HGS明朝B" panose="02020800000000000000" pitchFamily="18" charset="-128"/>
            </a:endParaRPr>
          </a:p>
          <a:p>
            <a:r>
              <a:rPr lang="ja-JP" altLang="en-US" sz="2800" dirty="0">
                <a:latin typeface="HGS明朝B" panose="02020800000000000000" pitchFamily="18" charset="-128"/>
                <a:ea typeface="HGS明朝B" panose="02020800000000000000" pitchFamily="18" charset="-128"/>
              </a:rPr>
              <a:t>例）</a:t>
            </a:r>
            <a:endParaRPr lang="en-US" altLang="ja-JP" sz="2800" dirty="0">
              <a:latin typeface="HGS明朝B" panose="02020800000000000000" pitchFamily="18" charset="-128"/>
              <a:ea typeface="HGS明朝B" panose="02020800000000000000" pitchFamily="18" charset="-128"/>
            </a:endParaRPr>
          </a:p>
          <a:p>
            <a:r>
              <a:rPr lang="ja-JP" altLang="en-US" sz="2800" dirty="0">
                <a:latin typeface="HGS明朝B" panose="02020800000000000000" pitchFamily="18" charset="-128"/>
                <a:ea typeface="HGS明朝B" panose="02020800000000000000" pitchFamily="18" charset="-128"/>
              </a:rPr>
              <a:t>１か月に２回のセッションです。（１回１２０分）</a:t>
            </a:r>
            <a:endParaRPr lang="en-US" altLang="ja-JP" sz="2800" dirty="0">
              <a:latin typeface="HGS明朝B" panose="02020800000000000000" pitchFamily="18" charset="-128"/>
              <a:ea typeface="HGS明朝B" panose="02020800000000000000" pitchFamily="18" charset="-128"/>
            </a:endParaRPr>
          </a:p>
          <a:p>
            <a:r>
              <a:rPr lang="ja-JP" altLang="en-US" sz="2800" dirty="0">
                <a:latin typeface="HGS明朝B" panose="02020800000000000000" pitchFamily="18" charset="-128"/>
                <a:ea typeface="HGS明朝B" panose="02020800000000000000" pitchFamily="18" charset="-128"/>
              </a:rPr>
              <a:t>期間中、メールによる質問が無制限にできます。</a:t>
            </a:r>
            <a:endParaRPr lang="en-US" altLang="ja-JP" sz="2800" dirty="0">
              <a:latin typeface="HGS明朝B" panose="02020800000000000000" pitchFamily="18" charset="-128"/>
              <a:ea typeface="HGS明朝B" panose="020208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027016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é¢é£ç»å">
            <a:extLst>
              <a:ext uri="{FF2B5EF4-FFF2-40B4-BE49-F238E27FC236}">
                <a16:creationId xmlns:a16="http://schemas.microsoft.com/office/drawing/2014/main" id="{A4D1917B-7D23-488E-8FBD-7FE0BDFF7D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2234" y="2164366"/>
            <a:ext cx="3487531" cy="34210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C478C693-0D8F-4942-AE15-5E27695E0EE0}"/>
              </a:ext>
            </a:extLst>
          </p:cNvPr>
          <p:cNvSpPr/>
          <p:nvPr/>
        </p:nvSpPr>
        <p:spPr>
          <a:xfrm>
            <a:off x="1114364" y="651333"/>
            <a:ext cx="996327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6000" dirty="0">
                <a:solidFill>
                  <a:schemeClr val="accent2">
                    <a:lumMod val="75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特典</a:t>
            </a:r>
            <a:endParaRPr lang="en-US" altLang="ja-JP" sz="3200" dirty="0">
              <a:solidFill>
                <a:schemeClr val="accent2">
                  <a:lumMod val="75000"/>
                </a:schemeClr>
              </a:solidFill>
              <a:latin typeface="HGS明朝B" panose="02020800000000000000" pitchFamily="18" charset="-128"/>
              <a:ea typeface="HGS明朝B" panose="02020800000000000000" pitchFamily="18" charset="-128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FB4FEF08-2A64-4870-8570-DCB81F97AE99}"/>
              </a:ext>
            </a:extLst>
          </p:cNvPr>
          <p:cNvSpPr/>
          <p:nvPr/>
        </p:nvSpPr>
        <p:spPr>
          <a:xfrm>
            <a:off x="1023119" y="2817458"/>
            <a:ext cx="10145762" cy="25228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00000"/>
              </a:lnSpc>
            </a:pPr>
            <a:r>
              <a:rPr lang="ja-JP" altLang="en-US" sz="2800" dirty="0">
                <a:effectLst>
                  <a:glow rad="127000">
                    <a:schemeClr val="bg1"/>
                  </a:glow>
                </a:effectLst>
                <a:latin typeface="HGS明朝B" panose="02020800000000000000" pitchFamily="18" charset="-128"/>
                <a:ea typeface="HGS明朝B" panose="02020800000000000000" pitchFamily="18" charset="-128"/>
              </a:rPr>
              <a:t>例）</a:t>
            </a:r>
            <a:endParaRPr lang="en-US" altLang="ja-JP" sz="2800" dirty="0">
              <a:effectLst>
                <a:glow rad="127000">
                  <a:schemeClr val="bg1"/>
                </a:glow>
              </a:effectLst>
              <a:latin typeface="HGS明朝B" panose="02020800000000000000" pitchFamily="18" charset="-128"/>
              <a:ea typeface="HGS明朝B" panose="02020800000000000000" pitchFamily="18" charset="-128"/>
            </a:endParaRPr>
          </a:p>
          <a:p>
            <a:pPr algn="ctr">
              <a:lnSpc>
                <a:spcPct val="200000"/>
              </a:lnSpc>
            </a:pPr>
            <a:r>
              <a:rPr lang="ja-JP" altLang="en-US" sz="2800" dirty="0">
                <a:effectLst>
                  <a:glow rad="127000">
                    <a:schemeClr val="bg1"/>
                  </a:glow>
                </a:effectLst>
                <a:latin typeface="HGS明朝B" panose="02020800000000000000" pitchFamily="18" charset="-128"/>
                <a:ea typeface="HGS明朝B" panose="02020800000000000000" pitchFamily="18" charset="-128"/>
              </a:rPr>
              <a:t>オススメの○○グッズプレゼント</a:t>
            </a:r>
            <a:endParaRPr lang="en-US" altLang="ja-JP" sz="2800" dirty="0">
              <a:effectLst>
                <a:glow rad="127000">
                  <a:schemeClr val="bg1"/>
                </a:glow>
              </a:effectLst>
              <a:latin typeface="HGS明朝B" panose="02020800000000000000" pitchFamily="18" charset="-128"/>
              <a:ea typeface="HGS明朝B" panose="02020800000000000000" pitchFamily="18" charset="-128"/>
            </a:endParaRPr>
          </a:p>
          <a:p>
            <a:pPr algn="ctr">
              <a:lnSpc>
                <a:spcPct val="200000"/>
              </a:lnSpc>
            </a:pPr>
            <a:r>
              <a:rPr lang="ja-JP" altLang="en-US" sz="2800" dirty="0">
                <a:effectLst>
                  <a:glow rad="127000">
                    <a:schemeClr val="bg1"/>
                  </a:glow>
                </a:effectLst>
                <a:latin typeface="HGS明朝B" panose="02020800000000000000" pitchFamily="18" charset="-128"/>
                <a:ea typeface="HGS明朝B" panose="02020800000000000000" pitchFamily="18" charset="-128"/>
              </a:rPr>
              <a:t>全コース終了後、セッション</a:t>
            </a:r>
            <a:r>
              <a:rPr lang="en-US" altLang="ja-JP" sz="2800" dirty="0">
                <a:effectLst>
                  <a:glow rad="127000">
                    <a:schemeClr val="bg1"/>
                  </a:glow>
                </a:effectLst>
                <a:latin typeface="HGS明朝B" panose="02020800000000000000" pitchFamily="18" charset="-128"/>
                <a:ea typeface="HGS明朝B" panose="02020800000000000000" pitchFamily="18" charset="-128"/>
              </a:rPr>
              <a:t>1</a:t>
            </a:r>
            <a:r>
              <a:rPr lang="ja-JP" altLang="en-US" sz="2800" dirty="0">
                <a:effectLst>
                  <a:glow rad="127000">
                    <a:schemeClr val="bg1"/>
                  </a:glow>
                </a:effectLst>
                <a:latin typeface="HGS明朝B" panose="02020800000000000000" pitchFamily="18" charset="-128"/>
                <a:ea typeface="HGS明朝B" panose="02020800000000000000" pitchFamily="18" charset="-128"/>
              </a:rPr>
              <a:t>回プレゼント（</a:t>
            </a:r>
            <a:r>
              <a:rPr lang="en-US" altLang="ja-JP" sz="2800" dirty="0">
                <a:effectLst>
                  <a:glow rad="127000">
                    <a:schemeClr val="bg1"/>
                  </a:glow>
                </a:effectLst>
                <a:latin typeface="HGS明朝B" panose="02020800000000000000" pitchFamily="18" charset="-128"/>
                <a:ea typeface="HGS明朝B" panose="02020800000000000000" pitchFamily="18" charset="-128"/>
              </a:rPr>
              <a:t>3</a:t>
            </a:r>
            <a:r>
              <a:rPr lang="ja-JP" altLang="en-US" sz="2800" dirty="0">
                <a:effectLst>
                  <a:glow rad="127000">
                    <a:schemeClr val="bg1"/>
                  </a:glow>
                </a:effectLst>
                <a:latin typeface="HGS明朝B" panose="02020800000000000000" pitchFamily="18" charset="-128"/>
                <a:ea typeface="HGS明朝B" panose="02020800000000000000" pitchFamily="18" charset="-128"/>
              </a:rPr>
              <a:t>万円相当）</a:t>
            </a:r>
            <a:endParaRPr lang="en-US" altLang="ja-JP" sz="2800" dirty="0">
              <a:effectLst>
                <a:glow rad="127000">
                  <a:schemeClr val="bg1"/>
                </a:glow>
              </a:effectLst>
              <a:latin typeface="HGS明朝B" panose="02020800000000000000" pitchFamily="18" charset="-128"/>
              <a:ea typeface="HGS明朝B" panose="020208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7823299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C478C693-0D8F-4942-AE15-5E27695E0EE0}"/>
              </a:ext>
            </a:extLst>
          </p:cNvPr>
          <p:cNvSpPr/>
          <p:nvPr/>
        </p:nvSpPr>
        <p:spPr>
          <a:xfrm>
            <a:off x="1114364" y="645509"/>
            <a:ext cx="996327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6000" dirty="0">
                <a:solidFill>
                  <a:schemeClr val="accent2">
                    <a:lumMod val="75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料金</a:t>
            </a:r>
            <a:endParaRPr lang="en-US" altLang="ja-JP" sz="3200" dirty="0">
              <a:solidFill>
                <a:schemeClr val="accent2">
                  <a:lumMod val="75000"/>
                </a:schemeClr>
              </a:solidFill>
              <a:latin typeface="HGS明朝B" panose="02020800000000000000" pitchFamily="18" charset="-128"/>
              <a:ea typeface="HGS明朝B" panose="02020800000000000000" pitchFamily="18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50126A7A-0C76-4BAC-B79F-0A1FB504C974}"/>
              </a:ext>
            </a:extLst>
          </p:cNvPr>
          <p:cNvSpPr/>
          <p:nvPr/>
        </p:nvSpPr>
        <p:spPr>
          <a:xfrm>
            <a:off x="85170" y="5581609"/>
            <a:ext cx="735719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400" dirty="0">
                <a:latin typeface="HGS明朝B" panose="02020800000000000000" pitchFamily="18" charset="-128"/>
                <a:ea typeface="HGS明朝B" panose="02020800000000000000" pitchFamily="18" charset="-128"/>
              </a:rPr>
              <a:t>出来れば松竹梅などコースを作る</a:t>
            </a:r>
            <a:endParaRPr lang="en-US" altLang="ja-JP" sz="2400" dirty="0">
              <a:latin typeface="HGS明朝B" panose="02020800000000000000" pitchFamily="18" charset="-128"/>
              <a:ea typeface="HGS明朝B" panose="02020800000000000000" pitchFamily="18" charset="-128"/>
            </a:endParaRPr>
          </a:p>
          <a:p>
            <a:r>
              <a:rPr lang="ja-JP" altLang="en-US" sz="2400" dirty="0">
                <a:latin typeface="HGS明朝B" panose="02020800000000000000" pitchFamily="18" charset="-128"/>
                <a:ea typeface="HGS明朝B" panose="02020800000000000000" pitchFamily="18" charset="-128"/>
              </a:rPr>
              <a:t>料金の端数は９、８がおすすめ</a:t>
            </a:r>
            <a:r>
              <a:rPr lang="ja-JP" altLang="en-US" sz="1400" dirty="0">
                <a:latin typeface="HGS明朝B" panose="02020800000000000000" pitchFamily="18" charset="-128"/>
                <a:ea typeface="HGS明朝B" panose="02020800000000000000" pitchFamily="18" charset="-128"/>
              </a:rPr>
              <a:t>（</a:t>
            </a:r>
            <a:r>
              <a:rPr lang="en-US" altLang="ja-JP" sz="1400" dirty="0">
                <a:latin typeface="HGS明朝B" panose="02020800000000000000" pitchFamily="18" charset="-128"/>
                <a:ea typeface="HGS明朝B" panose="02020800000000000000" pitchFamily="18" charset="-128"/>
              </a:rPr>
              <a:t>20</a:t>
            </a:r>
            <a:r>
              <a:rPr lang="ja-JP" altLang="en-US" sz="1400" dirty="0">
                <a:latin typeface="HGS明朝B" panose="02020800000000000000" pitchFamily="18" charset="-128"/>
                <a:ea typeface="HGS明朝B" panose="02020800000000000000" pitchFamily="18" charset="-128"/>
              </a:rPr>
              <a:t>万円→</a:t>
            </a:r>
            <a:r>
              <a:rPr lang="en-US" altLang="ja-JP" sz="1400" dirty="0">
                <a:latin typeface="HGS明朝B" panose="02020800000000000000" pitchFamily="18" charset="-128"/>
                <a:ea typeface="HGS明朝B" panose="02020800000000000000" pitchFamily="18" charset="-128"/>
              </a:rPr>
              <a:t>19.8</a:t>
            </a:r>
            <a:r>
              <a:rPr lang="ja-JP" altLang="en-US" sz="1400" dirty="0">
                <a:latin typeface="HGS明朝B" panose="02020800000000000000" pitchFamily="18" charset="-128"/>
                <a:ea typeface="HGS明朝B" panose="02020800000000000000" pitchFamily="18" charset="-128"/>
              </a:rPr>
              <a:t>万円）</a:t>
            </a:r>
            <a:endParaRPr lang="en-US" altLang="ja-JP" sz="1400" dirty="0">
              <a:latin typeface="HGS明朝B" panose="02020800000000000000" pitchFamily="18" charset="-128"/>
              <a:ea typeface="HGS明朝B" panose="02020800000000000000" pitchFamily="18" charset="-128"/>
            </a:endParaRPr>
          </a:p>
        </p:txBody>
      </p:sp>
      <p:pic>
        <p:nvPicPr>
          <p:cNvPr id="17" name="Picture 2" descr="é¢é£ç»å">
            <a:extLst>
              <a:ext uri="{FF2B5EF4-FFF2-40B4-BE49-F238E27FC236}">
                <a16:creationId xmlns:a16="http://schemas.microsoft.com/office/drawing/2014/main" id="{B4238F33-7586-435D-8ABA-8ED93DF44A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438" y="2489885"/>
            <a:ext cx="790538" cy="7754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0" name="Picture 2" descr="é¢é£ç»å">
            <a:extLst>
              <a:ext uri="{FF2B5EF4-FFF2-40B4-BE49-F238E27FC236}">
                <a16:creationId xmlns:a16="http://schemas.microsoft.com/office/drawing/2014/main" id="{44BDA647-3476-44A1-BDFA-12799FDE5B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740" y="4665186"/>
            <a:ext cx="871935" cy="8719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2" descr="é¢é£ç»å">
            <a:extLst>
              <a:ext uri="{FF2B5EF4-FFF2-40B4-BE49-F238E27FC236}">
                <a16:creationId xmlns:a16="http://schemas.microsoft.com/office/drawing/2014/main" id="{393F26FC-347F-456D-8643-2A9360F39C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438" y="3564093"/>
            <a:ext cx="790538" cy="7754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2BC9C616-617C-4890-8318-9E8F4CFAF9F0}"/>
              </a:ext>
            </a:extLst>
          </p:cNvPr>
          <p:cNvSpPr/>
          <p:nvPr/>
        </p:nvSpPr>
        <p:spPr>
          <a:xfrm>
            <a:off x="1417802" y="2523672"/>
            <a:ext cx="676940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4000" dirty="0">
                <a:latin typeface="HGS明朝B" panose="02020800000000000000" pitchFamily="18" charset="-128"/>
                <a:ea typeface="HGS明朝B" panose="02020800000000000000" pitchFamily="18" charset="-128"/>
              </a:rPr>
              <a:t>プレミアムコース　</a:t>
            </a:r>
            <a:r>
              <a:rPr lang="en-US" altLang="ja-JP" sz="4000" dirty="0">
                <a:latin typeface="HGS明朝B" panose="02020800000000000000" pitchFamily="18" charset="-128"/>
                <a:ea typeface="HGS明朝B" panose="02020800000000000000" pitchFamily="18" charset="-128"/>
              </a:rPr>
              <a:t>50</a:t>
            </a:r>
            <a:r>
              <a:rPr lang="ja-JP" altLang="en-US" sz="4000" dirty="0">
                <a:latin typeface="HGS明朝B" panose="02020800000000000000" pitchFamily="18" charset="-128"/>
                <a:ea typeface="HGS明朝B" panose="02020800000000000000" pitchFamily="18" charset="-128"/>
              </a:rPr>
              <a:t>万円</a:t>
            </a:r>
            <a:endParaRPr lang="en-US" altLang="ja-JP" sz="2400" dirty="0">
              <a:latin typeface="HGS明朝B" panose="02020800000000000000" pitchFamily="18" charset="-128"/>
              <a:ea typeface="HGS明朝B" panose="02020800000000000000" pitchFamily="18" charset="-128"/>
            </a:endParaRP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3CBBC3F6-C53E-4377-9852-CF76C62A20BE}"/>
              </a:ext>
            </a:extLst>
          </p:cNvPr>
          <p:cNvSpPr/>
          <p:nvPr/>
        </p:nvSpPr>
        <p:spPr>
          <a:xfrm>
            <a:off x="1417802" y="3626443"/>
            <a:ext cx="676940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4000" dirty="0">
                <a:latin typeface="HGS明朝B" panose="02020800000000000000" pitchFamily="18" charset="-128"/>
                <a:ea typeface="HGS明朝B" panose="02020800000000000000" pitchFamily="18" charset="-128"/>
              </a:rPr>
              <a:t>アドバンスコース　</a:t>
            </a:r>
            <a:r>
              <a:rPr lang="en-US" altLang="ja-JP" sz="4000" dirty="0">
                <a:latin typeface="HGS明朝B" panose="02020800000000000000" pitchFamily="18" charset="-128"/>
                <a:ea typeface="HGS明朝B" panose="02020800000000000000" pitchFamily="18" charset="-128"/>
              </a:rPr>
              <a:t>30</a:t>
            </a:r>
            <a:r>
              <a:rPr lang="ja-JP" altLang="en-US" sz="4000" dirty="0">
                <a:latin typeface="HGS明朝B" panose="02020800000000000000" pitchFamily="18" charset="-128"/>
                <a:ea typeface="HGS明朝B" panose="02020800000000000000" pitchFamily="18" charset="-128"/>
              </a:rPr>
              <a:t>万円</a:t>
            </a:r>
            <a:endParaRPr lang="en-US" altLang="ja-JP" sz="2400" dirty="0">
              <a:latin typeface="HGS明朝B" panose="02020800000000000000" pitchFamily="18" charset="-128"/>
              <a:ea typeface="HGS明朝B" panose="02020800000000000000" pitchFamily="18" charset="-128"/>
            </a:endParaRPr>
          </a:p>
        </p:txBody>
      </p:sp>
      <p:sp>
        <p:nvSpPr>
          <p:cNvPr id="5" name="吹き出し: 円形 4">
            <a:extLst>
              <a:ext uri="{FF2B5EF4-FFF2-40B4-BE49-F238E27FC236}">
                <a16:creationId xmlns:a16="http://schemas.microsoft.com/office/drawing/2014/main" id="{BA449687-BADB-4175-97D9-89F1E9C44AC2}"/>
              </a:ext>
            </a:extLst>
          </p:cNvPr>
          <p:cNvSpPr/>
          <p:nvPr/>
        </p:nvSpPr>
        <p:spPr>
          <a:xfrm>
            <a:off x="8455091" y="1468692"/>
            <a:ext cx="2979370" cy="1365342"/>
          </a:xfrm>
          <a:prstGeom prst="wedgeEllipseCallout">
            <a:avLst>
              <a:gd name="adj1" fmla="val -61346"/>
              <a:gd name="adj2" fmla="val 41899"/>
            </a:avLst>
          </a:prstGeom>
          <a:solidFill>
            <a:srgbClr val="FF9966"/>
          </a:solidFill>
          <a:ln>
            <a:solidFill>
              <a:srgbClr val="FF99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000"/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58E92EF3-A228-4FDC-8E8C-3523F65A0E67}"/>
              </a:ext>
            </a:extLst>
          </p:cNvPr>
          <p:cNvSpPr/>
          <p:nvPr/>
        </p:nvSpPr>
        <p:spPr>
          <a:xfrm>
            <a:off x="1417801" y="4747210"/>
            <a:ext cx="676940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4000" dirty="0">
                <a:latin typeface="HGS明朝B" panose="02020800000000000000" pitchFamily="18" charset="-128"/>
                <a:ea typeface="HGS明朝B" panose="02020800000000000000" pitchFamily="18" charset="-128"/>
              </a:rPr>
              <a:t>アドバンスコース　</a:t>
            </a:r>
            <a:r>
              <a:rPr lang="en-US" altLang="ja-JP" sz="4000" dirty="0">
                <a:latin typeface="HGS明朝B" panose="02020800000000000000" pitchFamily="18" charset="-128"/>
                <a:ea typeface="HGS明朝B" panose="02020800000000000000" pitchFamily="18" charset="-128"/>
              </a:rPr>
              <a:t>20</a:t>
            </a:r>
            <a:r>
              <a:rPr lang="ja-JP" altLang="en-US" sz="4000" dirty="0">
                <a:latin typeface="HGS明朝B" panose="02020800000000000000" pitchFamily="18" charset="-128"/>
                <a:ea typeface="HGS明朝B" panose="02020800000000000000" pitchFamily="18" charset="-128"/>
              </a:rPr>
              <a:t>万円</a:t>
            </a:r>
            <a:endParaRPr lang="en-US" altLang="ja-JP" sz="2400" dirty="0">
              <a:latin typeface="HGS明朝B" panose="02020800000000000000" pitchFamily="18" charset="-128"/>
              <a:ea typeface="HGS明朝B" panose="02020800000000000000" pitchFamily="18" charset="-128"/>
            </a:endParaRPr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BDDFB21A-73C4-4115-9323-B847564AA401}"/>
              </a:ext>
            </a:extLst>
          </p:cNvPr>
          <p:cNvSpPr/>
          <p:nvPr/>
        </p:nvSpPr>
        <p:spPr>
          <a:xfrm>
            <a:off x="8585988" y="1689832"/>
            <a:ext cx="271757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2400" dirty="0">
                <a:latin typeface="HGS明朝B" panose="02020800000000000000" pitchFamily="18" charset="-128"/>
                <a:ea typeface="HGS明朝B" panose="02020800000000000000" pitchFamily="18" charset="-128"/>
              </a:rPr>
              <a:t>徹底的に</a:t>
            </a:r>
            <a:endParaRPr lang="en-US" altLang="ja-JP" sz="2400" dirty="0">
              <a:latin typeface="HGS明朝B" panose="02020800000000000000" pitchFamily="18" charset="-128"/>
              <a:ea typeface="HGS明朝B" panose="02020800000000000000" pitchFamily="18" charset="-128"/>
            </a:endParaRPr>
          </a:p>
          <a:p>
            <a:pPr algn="ctr"/>
            <a:r>
              <a:rPr lang="ja-JP" altLang="en-US" sz="2400" dirty="0">
                <a:latin typeface="HGS明朝B" panose="02020800000000000000" pitchFamily="18" charset="-128"/>
                <a:ea typeface="HGS明朝B" panose="02020800000000000000" pitchFamily="18" charset="-128"/>
              </a:rPr>
              <a:t>問題解決したい！</a:t>
            </a:r>
            <a:endParaRPr lang="en-US" altLang="ja-JP" sz="1400" dirty="0">
              <a:latin typeface="HGS明朝B" panose="02020800000000000000" pitchFamily="18" charset="-128"/>
              <a:ea typeface="HGS明朝B" panose="02020800000000000000" pitchFamily="18" charset="-128"/>
            </a:endParaRPr>
          </a:p>
        </p:txBody>
      </p:sp>
      <p:sp>
        <p:nvSpPr>
          <p:cNvPr id="23" name="吹き出し: 円形 22">
            <a:extLst>
              <a:ext uri="{FF2B5EF4-FFF2-40B4-BE49-F238E27FC236}">
                <a16:creationId xmlns:a16="http://schemas.microsoft.com/office/drawing/2014/main" id="{96ABC729-B4CB-46A2-BB64-201611600633}"/>
              </a:ext>
            </a:extLst>
          </p:cNvPr>
          <p:cNvSpPr/>
          <p:nvPr/>
        </p:nvSpPr>
        <p:spPr>
          <a:xfrm>
            <a:off x="8544037" y="3055174"/>
            <a:ext cx="2979370" cy="1365342"/>
          </a:xfrm>
          <a:prstGeom prst="wedgeEllipseCallout">
            <a:avLst>
              <a:gd name="adj1" fmla="val -65005"/>
              <a:gd name="adj2" fmla="val 18836"/>
            </a:avLst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000"/>
          </a:p>
        </p:txBody>
      </p:sp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7F87DE4C-2440-4009-BD14-CF1BB0DC0B78}"/>
              </a:ext>
            </a:extLst>
          </p:cNvPr>
          <p:cNvSpPr/>
          <p:nvPr/>
        </p:nvSpPr>
        <p:spPr>
          <a:xfrm>
            <a:off x="8674934" y="3276314"/>
            <a:ext cx="271757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2400" dirty="0">
                <a:latin typeface="HGS明朝B" panose="02020800000000000000" pitchFamily="18" charset="-128"/>
                <a:ea typeface="HGS明朝B" panose="02020800000000000000" pitchFamily="18" charset="-128"/>
              </a:rPr>
              <a:t>安心のサポートで</a:t>
            </a:r>
            <a:endParaRPr lang="en-US" altLang="ja-JP" sz="2400" dirty="0">
              <a:latin typeface="HGS明朝B" panose="02020800000000000000" pitchFamily="18" charset="-128"/>
              <a:ea typeface="HGS明朝B" panose="02020800000000000000" pitchFamily="18" charset="-128"/>
            </a:endParaRPr>
          </a:p>
          <a:p>
            <a:pPr algn="ctr"/>
            <a:r>
              <a:rPr lang="ja-JP" altLang="en-US" sz="2400" dirty="0">
                <a:latin typeface="HGS明朝B" panose="02020800000000000000" pitchFamily="18" charset="-128"/>
                <a:ea typeface="HGS明朝B" panose="02020800000000000000" pitchFamily="18" charset="-128"/>
              </a:rPr>
              <a:t>自分を変えたい！</a:t>
            </a:r>
            <a:endParaRPr lang="en-US" altLang="ja-JP" sz="1400" dirty="0">
              <a:latin typeface="HGS明朝B" panose="02020800000000000000" pitchFamily="18" charset="-128"/>
              <a:ea typeface="HGS明朝B" panose="02020800000000000000" pitchFamily="18" charset="-128"/>
            </a:endParaRPr>
          </a:p>
        </p:txBody>
      </p:sp>
      <p:sp>
        <p:nvSpPr>
          <p:cNvPr id="25" name="吹き出し: 円形 24">
            <a:extLst>
              <a:ext uri="{FF2B5EF4-FFF2-40B4-BE49-F238E27FC236}">
                <a16:creationId xmlns:a16="http://schemas.microsoft.com/office/drawing/2014/main" id="{18A9839A-61BB-4C4D-B72A-6499C883EF90}"/>
              </a:ext>
            </a:extLst>
          </p:cNvPr>
          <p:cNvSpPr/>
          <p:nvPr/>
        </p:nvSpPr>
        <p:spPr>
          <a:xfrm>
            <a:off x="8585988" y="4641656"/>
            <a:ext cx="2979370" cy="1365342"/>
          </a:xfrm>
          <a:prstGeom prst="wedgeEllipseCallout">
            <a:avLst>
              <a:gd name="adj1" fmla="val -66631"/>
              <a:gd name="adj2" fmla="val -10880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000"/>
          </a:p>
        </p:txBody>
      </p: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7806AA1C-A64F-4463-A4AC-032B3F3D1FFB}"/>
              </a:ext>
            </a:extLst>
          </p:cNvPr>
          <p:cNvSpPr/>
          <p:nvPr/>
        </p:nvSpPr>
        <p:spPr>
          <a:xfrm>
            <a:off x="8716885" y="4862796"/>
            <a:ext cx="271757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2400" dirty="0">
                <a:latin typeface="HGS明朝B" panose="02020800000000000000" pitchFamily="18" charset="-128"/>
                <a:ea typeface="HGS明朝B" panose="02020800000000000000" pitchFamily="18" charset="-128"/>
              </a:rPr>
              <a:t>まずは基本を</a:t>
            </a:r>
            <a:endParaRPr lang="en-US" altLang="ja-JP" sz="2400" dirty="0">
              <a:latin typeface="HGS明朝B" panose="02020800000000000000" pitchFamily="18" charset="-128"/>
              <a:ea typeface="HGS明朝B" panose="02020800000000000000" pitchFamily="18" charset="-128"/>
            </a:endParaRPr>
          </a:p>
          <a:p>
            <a:pPr algn="ctr"/>
            <a:r>
              <a:rPr lang="ja-JP" altLang="en-US" sz="2400" dirty="0">
                <a:latin typeface="HGS明朝B" panose="02020800000000000000" pitchFamily="18" charset="-128"/>
                <a:ea typeface="HGS明朝B" panose="02020800000000000000" pitchFamily="18" charset="-128"/>
              </a:rPr>
              <a:t>身につけたい！</a:t>
            </a:r>
            <a:endParaRPr lang="en-US" altLang="ja-JP" sz="1400" dirty="0">
              <a:latin typeface="HGS明朝B" panose="02020800000000000000" pitchFamily="18" charset="-128"/>
              <a:ea typeface="HGS明朝B" panose="020208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567876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C478C693-0D8F-4942-AE15-5E27695E0EE0}"/>
              </a:ext>
            </a:extLst>
          </p:cNvPr>
          <p:cNvSpPr/>
          <p:nvPr/>
        </p:nvSpPr>
        <p:spPr>
          <a:xfrm>
            <a:off x="1114364" y="645509"/>
            <a:ext cx="996327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6000" dirty="0">
                <a:solidFill>
                  <a:schemeClr val="accent2">
                    <a:lumMod val="75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料金</a:t>
            </a:r>
            <a:endParaRPr lang="en-US" altLang="ja-JP" sz="3200" dirty="0">
              <a:solidFill>
                <a:schemeClr val="accent2">
                  <a:lumMod val="75000"/>
                </a:schemeClr>
              </a:solidFill>
              <a:latin typeface="HGS明朝B" panose="02020800000000000000" pitchFamily="18" charset="-128"/>
              <a:ea typeface="HGS明朝B" panose="02020800000000000000" pitchFamily="18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50126A7A-0C76-4BAC-B79F-0A1FB504C974}"/>
              </a:ext>
            </a:extLst>
          </p:cNvPr>
          <p:cNvSpPr/>
          <p:nvPr/>
        </p:nvSpPr>
        <p:spPr>
          <a:xfrm>
            <a:off x="85170" y="5581609"/>
            <a:ext cx="735719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400" dirty="0">
                <a:latin typeface="HGS明朝B" panose="02020800000000000000" pitchFamily="18" charset="-128"/>
                <a:ea typeface="HGS明朝B" panose="02020800000000000000" pitchFamily="18" charset="-128"/>
              </a:rPr>
              <a:t>出来れば松竹梅などコースを作る</a:t>
            </a:r>
            <a:endParaRPr lang="en-US" altLang="ja-JP" sz="2400" dirty="0">
              <a:latin typeface="HGS明朝B" panose="02020800000000000000" pitchFamily="18" charset="-128"/>
              <a:ea typeface="HGS明朝B" panose="02020800000000000000" pitchFamily="18" charset="-128"/>
            </a:endParaRPr>
          </a:p>
          <a:p>
            <a:r>
              <a:rPr lang="ja-JP" altLang="en-US" sz="2400" dirty="0">
                <a:latin typeface="HGS明朝B" panose="02020800000000000000" pitchFamily="18" charset="-128"/>
                <a:ea typeface="HGS明朝B" panose="02020800000000000000" pitchFamily="18" charset="-128"/>
              </a:rPr>
              <a:t>料金の端数は９、８がおすすめ</a:t>
            </a:r>
            <a:r>
              <a:rPr lang="ja-JP" altLang="en-US" sz="1400" dirty="0">
                <a:latin typeface="HGS明朝B" panose="02020800000000000000" pitchFamily="18" charset="-128"/>
                <a:ea typeface="HGS明朝B" panose="02020800000000000000" pitchFamily="18" charset="-128"/>
              </a:rPr>
              <a:t>（</a:t>
            </a:r>
            <a:r>
              <a:rPr lang="en-US" altLang="ja-JP" sz="1400" dirty="0">
                <a:latin typeface="HGS明朝B" panose="02020800000000000000" pitchFamily="18" charset="-128"/>
                <a:ea typeface="HGS明朝B" panose="02020800000000000000" pitchFamily="18" charset="-128"/>
              </a:rPr>
              <a:t>20</a:t>
            </a:r>
            <a:r>
              <a:rPr lang="ja-JP" altLang="en-US" sz="1400" dirty="0">
                <a:latin typeface="HGS明朝B" panose="02020800000000000000" pitchFamily="18" charset="-128"/>
                <a:ea typeface="HGS明朝B" panose="02020800000000000000" pitchFamily="18" charset="-128"/>
              </a:rPr>
              <a:t>万円→</a:t>
            </a:r>
            <a:r>
              <a:rPr lang="en-US" altLang="ja-JP" sz="1400" dirty="0">
                <a:latin typeface="HGS明朝B" panose="02020800000000000000" pitchFamily="18" charset="-128"/>
                <a:ea typeface="HGS明朝B" panose="02020800000000000000" pitchFamily="18" charset="-128"/>
              </a:rPr>
              <a:t>19.8</a:t>
            </a:r>
            <a:r>
              <a:rPr lang="ja-JP" altLang="en-US" sz="1400" dirty="0">
                <a:latin typeface="HGS明朝B" panose="02020800000000000000" pitchFamily="18" charset="-128"/>
                <a:ea typeface="HGS明朝B" panose="02020800000000000000" pitchFamily="18" charset="-128"/>
              </a:rPr>
              <a:t>万円）</a:t>
            </a:r>
            <a:endParaRPr lang="en-US" altLang="ja-JP" sz="1400" dirty="0">
              <a:latin typeface="HGS明朝B" panose="02020800000000000000" pitchFamily="18" charset="-128"/>
              <a:ea typeface="HGS明朝B" panose="02020800000000000000" pitchFamily="18" charset="-128"/>
            </a:endParaRPr>
          </a:p>
        </p:txBody>
      </p:sp>
      <p:pic>
        <p:nvPicPr>
          <p:cNvPr id="17" name="Picture 2" descr="é¢é£ç»å">
            <a:extLst>
              <a:ext uri="{FF2B5EF4-FFF2-40B4-BE49-F238E27FC236}">
                <a16:creationId xmlns:a16="http://schemas.microsoft.com/office/drawing/2014/main" id="{B4238F33-7586-435D-8ABA-8ED93DF44A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438" y="2441447"/>
            <a:ext cx="790538" cy="7754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0" name="Picture 2" descr="é¢é£ç»å">
            <a:extLst>
              <a:ext uri="{FF2B5EF4-FFF2-40B4-BE49-F238E27FC236}">
                <a16:creationId xmlns:a16="http://schemas.microsoft.com/office/drawing/2014/main" id="{44BDA647-3476-44A1-BDFA-12799FDE5B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740" y="4639489"/>
            <a:ext cx="871935" cy="8719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2" descr="é¢é£ç»å">
            <a:extLst>
              <a:ext uri="{FF2B5EF4-FFF2-40B4-BE49-F238E27FC236}">
                <a16:creationId xmlns:a16="http://schemas.microsoft.com/office/drawing/2014/main" id="{393F26FC-347F-456D-8643-2A9360F39C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438" y="3559168"/>
            <a:ext cx="790538" cy="7754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2BC9C616-617C-4890-8318-9E8F4CFAF9F0}"/>
              </a:ext>
            </a:extLst>
          </p:cNvPr>
          <p:cNvSpPr/>
          <p:nvPr/>
        </p:nvSpPr>
        <p:spPr>
          <a:xfrm>
            <a:off x="1417802" y="2475234"/>
            <a:ext cx="678757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4000" dirty="0">
                <a:latin typeface="HGS明朝B" panose="02020800000000000000" pitchFamily="18" charset="-128"/>
                <a:ea typeface="HGS明朝B" panose="02020800000000000000" pitchFamily="18" charset="-128"/>
              </a:rPr>
              <a:t>プレミアムコース　</a:t>
            </a:r>
            <a:r>
              <a:rPr lang="en-US" altLang="ja-JP" sz="4000" dirty="0">
                <a:latin typeface="HGS明朝B" panose="02020800000000000000" pitchFamily="18" charset="-128"/>
                <a:ea typeface="HGS明朝B" panose="02020800000000000000" pitchFamily="18" charset="-128"/>
              </a:rPr>
              <a:t>50</a:t>
            </a:r>
            <a:r>
              <a:rPr lang="ja-JP" altLang="en-US" sz="4000" dirty="0">
                <a:latin typeface="HGS明朝B" panose="02020800000000000000" pitchFamily="18" charset="-128"/>
                <a:ea typeface="HGS明朝B" panose="02020800000000000000" pitchFamily="18" charset="-128"/>
              </a:rPr>
              <a:t>万円</a:t>
            </a:r>
            <a:endParaRPr lang="en-US" altLang="ja-JP" sz="2400" dirty="0">
              <a:latin typeface="HGS明朝B" panose="02020800000000000000" pitchFamily="18" charset="-128"/>
              <a:ea typeface="HGS明朝B" panose="02020800000000000000" pitchFamily="18" charset="-128"/>
            </a:endParaRP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3CBBC3F6-C53E-4377-9852-CF76C62A20BE}"/>
              </a:ext>
            </a:extLst>
          </p:cNvPr>
          <p:cNvSpPr/>
          <p:nvPr/>
        </p:nvSpPr>
        <p:spPr>
          <a:xfrm>
            <a:off x="1417802" y="3592955"/>
            <a:ext cx="676940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4000" dirty="0">
                <a:latin typeface="HGS明朝B" panose="02020800000000000000" pitchFamily="18" charset="-128"/>
                <a:ea typeface="HGS明朝B" panose="02020800000000000000" pitchFamily="18" charset="-128"/>
              </a:rPr>
              <a:t>アドバンスコース　</a:t>
            </a:r>
            <a:r>
              <a:rPr lang="en-US" altLang="ja-JP" sz="4000" dirty="0">
                <a:latin typeface="HGS明朝B" panose="02020800000000000000" pitchFamily="18" charset="-128"/>
                <a:ea typeface="HGS明朝B" panose="02020800000000000000" pitchFamily="18" charset="-128"/>
              </a:rPr>
              <a:t>30</a:t>
            </a:r>
            <a:r>
              <a:rPr lang="ja-JP" altLang="en-US" sz="4000" dirty="0">
                <a:latin typeface="HGS明朝B" panose="02020800000000000000" pitchFamily="18" charset="-128"/>
                <a:ea typeface="HGS明朝B" panose="02020800000000000000" pitchFamily="18" charset="-128"/>
              </a:rPr>
              <a:t>万円</a:t>
            </a:r>
            <a:endParaRPr lang="en-US" altLang="ja-JP" sz="2400" dirty="0">
              <a:latin typeface="HGS明朝B" panose="02020800000000000000" pitchFamily="18" charset="-128"/>
              <a:ea typeface="HGS明朝B" panose="02020800000000000000" pitchFamily="18" charset="-128"/>
            </a:endParaRPr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58E92EF3-A228-4FDC-8E8C-3523F65A0E67}"/>
              </a:ext>
            </a:extLst>
          </p:cNvPr>
          <p:cNvSpPr/>
          <p:nvPr/>
        </p:nvSpPr>
        <p:spPr>
          <a:xfrm>
            <a:off x="1417801" y="4721513"/>
            <a:ext cx="676940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4000" dirty="0">
                <a:latin typeface="HGS明朝B" panose="02020800000000000000" pitchFamily="18" charset="-128"/>
                <a:ea typeface="HGS明朝B" panose="02020800000000000000" pitchFamily="18" charset="-128"/>
              </a:rPr>
              <a:t>アドバンスコース　</a:t>
            </a:r>
            <a:r>
              <a:rPr lang="en-US" altLang="ja-JP" sz="4000" dirty="0">
                <a:latin typeface="HGS明朝B" panose="02020800000000000000" pitchFamily="18" charset="-128"/>
                <a:ea typeface="HGS明朝B" panose="02020800000000000000" pitchFamily="18" charset="-128"/>
              </a:rPr>
              <a:t>20</a:t>
            </a:r>
            <a:r>
              <a:rPr lang="ja-JP" altLang="en-US" sz="4000" dirty="0">
                <a:latin typeface="HGS明朝B" panose="02020800000000000000" pitchFamily="18" charset="-128"/>
                <a:ea typeface="HGS明朝B" panose="02020800000000000000" pitchFamily="18" charset="-128"/>
              </a:rPr>
              <a:t>万円</a:t>
            </a:r>
            <a:endParaRPr lang="en-US" altLang="ja-JP" sz="2400" dirty="0">
              <a:latin typeface="HGS明朝B" panose="02020800000000000000" pitchFamily="18" charset="-128"/>
              <a:ea typeface="HGS明朝B" panose="02020800000000000000" pitchFamily="18" charset="-128"/>
            </a:endParaRPr>
          </a:p>
        </p:txBody>
      </p:sp>
      <p:sp>
        <p:nvSpPr>
          <p:cNvPr id="16" name="吹き出し: 円形 15">
            <a:extLst>
              <a:ext uri="{FF2B5EF4-FFF2-40B4-BE49-F238E27FC236}">
                <a16:creationId xmlns:a16="http://schemas.microsoft.com/office/drawing/2014/main" id="{BB32F141-D345-456F-B8AD-EB6272ECC35E}"/>
              </a:ext>
            </a:extLst>
          </p:cNvPr>
          <p:cNvSpPr/>
          <p:nvPr/>
        </p:nvSpPr>
        <p:spPr>
          <a:xfrm>
            <a:off x="8928505" y="645508"/>
            <a:ext cx="2941223" cy="1453103"/>
          </a:xfrm>
          <a:prstGeom prst="wedgeEllipseCallout">
            <a:avLst/>
          </a:prstGeom>
          <a:solidFill>
            <a:srgbClr val="FF9966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1B5766A4-2B60-450F-A64E-09D016BD551D}"/>
              </a:ext>
            </a:extLst>
          </p:cNvPr>
          <p:cNvSpPr/>
          <p:nvPr/>
        </p:nvSpPr>
        <p:spPr>
          <a:xfrm>
            <a:off x="9336189" y="736774"/>
            <a:ext cx="212585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2400" dirty="0">
                <a:latin typeface="HGS明朝B" panose="02020800000000000000" pitchFamily="18" charset="-128"/>
                <a:ea typeface="HGS明朝B" panose="02020800000000000000" pitchFamily="18" charset="-128"/>
              </a:rPr>
              <a:t>本日から</a:t>
            </a:r>
            <a:endParaRPr lang="en-US" altLang="ja-JP" sz="2400" dirty="0">
              <a:latin typeface="HGS明朝B" panose="02020800000000000000" pitchFamily="18" charset="-128"/>
              <a:ea typeface="HGS明朝B" panose="02020800000000000000" pitchFamily="18" charset="-128"/>
            </a:endParaRPr>
          </a:p>
          <a:p>
            <a:pPr algn="ctr"/>
            <a:r>
              <a:rPr lang="ja-JP" altLang="en-US" sz="2400" dirty="0">
                <a:latin typeface="HGS明朝B" panose="02020800000000000000" pitchFamily="18" charset="-128"/>
                <a:ea typeface="HGS明朝B" panose="02020800000000000000" pitchFamily="18" charset="-128"/>
              </a:rPr>
              <a:t>３日以内の</a:t>
            </a:r>
            <a:endParaRPr lang="en-US" altLang="ja-JP" sz="2400" dirty="0">
              <a:latin typeface="HGS明朝B" panose="02020800000000000000" pitchFamily="18" charset="-128"/>
              <a:ea typeface="HGS明朝B" panose="02020800000000000000" pitchFamily="18" charset="-128"/>
            </a:endParaRPr>
          </a:p>
          <a:p>
            <a:pPr algn="ctr"/>
            <a:r>
              <a:rPr lang="ja-JP" altLang="en-US" sz="2400" dirty="0">
                <a:latin typeface="HGS明朝B" panose="02020800000000000000" pitchFamily="18" charset="-128"/>
                <a:ea typeface="HGS明朝B" panose="02020800000000000000" pitchFamily="18" charset="-128"/>
              </a:rPr>
              <a:t>特別オファー</a:t>
            </a:r>
            <a:endParaRPr lang="ja-JP" altLang="en-US" sz="2400" dirty="0"/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F2FC02C8-6861-40BD-B22A-86D26035F089}"/>
              </a:ext>
            </a:extLst>
          </p:cNvPr>
          <p:cNvSpPr/>
          <p:nvPr/>
        </p:nvSpPr>
        <p:spPr>
          <a:xfrm>
            <a:off x="8691624" y="2367512"/>
            <a:ext cx="277041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5400" dirty="0">
                <a:solidFill>
                  <a:srgbClr val="FF0000"/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39.8</a:t>
            </a:r>
            <a:r>
              <a:rPr lang="ja-JP" altLang="en-US" sz="4000" dirty="0">
                <a:solidFill>
                  <a:srgbClr val="FF0000"/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万円</a:t>
            </a:r>
            <a:endParaRPr lang="en-US" altLang="ja-JP" sz="2400" dirty="0">
              <a:solidFill>
                <a:srgbClr val="FF0000"/>
              </a:solidFill>
              <a:latin typeface="HGS明朝B" panose="02020800000000000000" pitchFamily="18" charset="-128"/>
              <a:ea typeface="HGS明朝B" panose="02020800000000000000" pitchFamily="18" charset="-128"/>
            </a:endParaRPr>
          </a:p>
        </p:txBody>
      </p:sp>
      <p:sp>
        <p:nvSpPr>
          <p:cNvPr id="27" name="正方形/長方形 26">
            <a:extLst>
              <a:ext uri="{FF2B5EF4-FFF2-40B4-BE49-F238E27FC236}">
                <a16:creationId xmlns:a16="http://schemas.microsoft.com/office/drawing/2014/main" id="{B9D13E09-A117-41B5-9823-05FCF1271752}"/>
              </a:ext>
            </a:extLst>
          </p:cNvPr>
          <p:cNvSpPr/>
          <p:nvPr/>
        </p:nvSpPr>
        <p:spPr>
          <a:xfrm>
            <a:off x="8691624" y="3485233"/>
            <a:ext cx="277041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5400" dirty="0">
                <a:solidFill>
                  <a:srgbClr val="FF0000"/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19.8</a:t>
            </a:r>
            <a:r>
              <a:rPr lang="ja-JP" altLang="en-US" sz="4000" dirty="0">
                <a:solidFill>
                  <a:srgbClr val="FF0000"/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万円</a:t>
            </a:r>
            <a:endParaRPr lang="en-US" altLang="ja-JP" sz="2400" dirty="0">
              <a:solidFill>
                <a:srgbClr val="FF0000"/>
              </a:solidFill>
              <a:latin typeface="HGS明朝B" panose="02020800000000000000" pitchFamily="18" charset="-128"/>
              <a:ea typeface="HGS明朝B" panose="02020800000000000000" pitchFamily="18" charset="-128"/>
            </a:endParaRPr>
          </a:p>
        </p:txBody>
      </p:sp>
      <p:sp>
        <p:nvSpPr>
          <p:cNvPr id="28" name="正方形/長方形 27">
            <a:extLst>
              <a:ext uri="{FF2B5EF4-FFF2-40B4-BE49-F238E27FC236}">
                <a16:creationId xmlns:a16="http://schemas.microsoft.com/office/drawing/2014/main" id="{09EB2DD3-6698-433F-BD68-68A7F7CBDA2C}"/>
              </a:ext>
            </a:extLst>
          </p:cNvPr>
          <p:cNvSpPr/>
          <p:nvPr/>
        </p:nvSpPr>
        <p:spPr>
          <a:xfrm>
            <a:off x="8691624" y="4613791"/>
            <a:ext cx="277041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5400" dirty="0">
                <a:solidFill>
                  <a:srgbClr val="FF0000"/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14.9</a:t>
            </a:r>
            <a:r>
              <a:rPr lang="ja-JP" altLang="en-US" sz="4000" dirty="0">
                <a:solidFill>
                  <a:srgbClr val="FF0000"/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万円</a:t>
            </a:r>
            <a:endParaRPr lang="en-US" altLang="ja-JP" sz="2400" dirty="0">
              <a:solidFill>
                <a:srgbClr val="FF0000"/>
              </a:solidFill>
              <a:latin typeface="HGS明朝B" panose="02020800000000000000" pitchFamily="18" charset="-128"/>
              <a:ea typeface="HGS明朝B" panose="02020800000000000000" pitchFamily="18" charset="-128"/>
            </a:endParaRPr>
          </a:p>
        </p:txBody>
      </p:sp>
      <p:sp>
        <p:nvSpPr>
          <p:cNvPr id="2" name="矢印: 右 1">
            <a:extLst>
              <a:ext uri="{FF2B5EF4-FFF2-40B4-BE49-F238E27FC236}">
                <a16:creationId xmlns:a16="http://schemas.microsoft.com/office/drawing/2014/main" id="{5BAD473A-4E42-45F6-9FBF-79A57468027F}"/>
              </a:ext>
            </a:extLst>
          </p:cNvPr>
          <p:cNvSpPr/>
          <p:nvPr/>
        </p:nvSpPr>
        <p:spPr>
          <a:xfrm>
            <a:off x="7908652" y="2484232"/>
            <a:ext cx="653551" cy="689890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矢印: 右 28">
            <a:extLst>
              <a:ext uri="{FF2B5EF4-FFF2-40B4-BE49-F238E27FC236}">
                <a16:creationId xmlns:a16="http://schemas.microsoft.com/office/drawing/2014/main" id="{780E7457-C443-49E0-80A5-92C5AE63540D}"/>
              </a:ext>
            </a:extLst>
          </p:cNvPr>
          <p:cNvSpPr/>
          <p:nvPr/>
        </p:nvSpPr>
        <p:spPr>
          <a:xfrm>
            <a:off x="7908652" y="3601953"/>
            <a:ext cx="653551" cy="689890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矢印: 右 29">
            <a:extLst>
              <a:ext uri="{FF2B5EF4-FFF2-40B4-BE49-F238E27FC236}">
                <a16:creationId xmlns:a16="http://schemas.microsoft.com/office/drawing/2014/main" id="{6FEBFE4C-7ABB-45B1-9902-7B6C49601149}"/>
              </a:ext>
            </a:extLst>
          </p:cNvPr>
          <p:cNvSpPr/>
          <p:nvPr/>
        </p:nvSpPr>
        <p:spPr>
          <a:xfrm>
            <a:off x="7908651" y="4730511"/>
            <a:ext cx="653551" cy="689890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28293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C478C693-0D8F-4942-AE15-5E27695E0EE0}"/>
              </a:ext>
            </a:extLst>
          </p:cNvPr>
          <p:cNvSpPr/>
          <p:nvPr/>
        </p:nvSpPr>
        <p:spPr>
          <a:xfrm>
            <a:off x="1114364" y="639685"/>
            <a:ext cx="996327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6000" dirty="0">
                <a:solidFill>
                  <a:schemeClr val="accent2">
                    <a:lumMod val="75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保証</a:t>
            </a:r>
            <a:endParaRPr lang="en-US" altLang="ja-JP" sz="3200" dirty="0">
              <a:solidFill>
                <a:schemeClr val="accent2">
                  <a:lumMod val="75000"/>
                </a:schemeClr>
              </a:solidFill>
              <a:latin typeface="HGS明朝B" panose="02020800000000000000" pitchFamily="18" charset="-128"/>
              <a:ea typeface="HGS明朝B" panose="02020800000000000000" pitchFamily="18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4F9A05DE-8FFA-4A6C-88A0-EB8A1F6590AC}"/>
              </a:ext>
            </a:extLst>
          </p:cNvPr>
          <p:cNvSpPr/>
          <p:nvPr/>
        </p:nvSpPr>
        <p:spPr>
          <a:xfrm>
            <a:off x="837713" y="2274838"/>
            <a:ext cx="10516571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ja-JP" altLang="en-US" sz="4800" kern="100" dirty="0">
                <a:solidFill>
                  <a:schemeClr val="bg1">
                    <a:lumMod val="50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  <a:cs typeface="Meiryo UI" panose="020B0604030504040204" pitchFamily="50" charset="-128"/>
              </a:rPr>
              <a:t>例）</a:t>
            </a:r>
            <a:r>
              <a:rPr lang="ja-JP" altLang="ja-JP" sz="4800" kern="100" dirty="0">
                <a:solidFill>
                  <a:schemeClr val="bg1">
                    <a:lumMod val="50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  <a:cs typeface="Meiryo UI" panose="020B0604030504040204" pitchFamily="50" charset="-128"/>
              </a:rPr>
              <a:t>セッションがスタートし</a:t>
            </a:r>
            <a:r>
              <a:rPr lang="ja-JP" altLang="en-US" sz="4800" kern="100" dirty="0">
                <a:solidFill>
                  <a:schemeClr val="bg1">
                    <a:lumMod val="50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  <a:cs typeface="Meiryo UI" panose="020B0604030504040204" pitchFamily="50" charset="-128"/>
              </a:rPr>
              <a:t>てから</a:t>
            </a:r>
            <a:endParaRPr lang="en-US" altLang="ja-JP" sz="4800" kern="100" dirty="0">
              <a:solidFill>
                <a:schemeClr val="bg1">
                  <a:lumMod val="50000"/>
                </a:schemeClr>
              </a:solidFill>
              <a:latin typeface="HGS明朝B" panose="02020800000000000000" pitchFamily="18" charset="-128"/>
              <a:ea typeface="HGS明朝B" panose="02020800000000000000" pitchFamily="18" charset="-128"/>
              <a:cs typeface="Meiryo UI" panose="020B0604030504040204" pitchFamily="50" charset="-128"/>
            </a:endParaRPr>
          </a:p>
          <a:p>
            <a:pPr algn="ctr">
              <a:spcAft>
                <a:spcPts val="0"/>
              </a:spcAft>
            </a:pPr>
            <a:r>
              <a:rPr lang="ja-JP" altLang="en-US" sz="4800" kern="100" dirty="0">
                <a:solidFill>
                  <a:schemeClr val="bg1">
                    <a:lumMod val="50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  <a:cs typeface="Meiryo UI" panose="020B0604030504040204" pitchFamily="50" charset="-128"/>
              </a:rPr>
              <a:t>３０日以内に</a:t>
            </a:r>
            <a:r>
              <a:rPr lang="ja-JP" altLang="ja-JP" sz="4800" kern="100" dirty="0">
                <a:solidFill>
                  <a:schemeClr val="bg1">
                    <a:lumMod val="50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  <a:cs typeface="Meiryo UI" panose="020B0604030504040204" pitchFamily="50" charset="-128"/>
              </a:rPr>
              <a:t>効果や変化を実感</a:t>
            </a:r>
            <a:endParaRPr lang="en-US" altLang="ja-JP" sz="4800" kern="100" dirty="0">
              <a:solidFill>
                <a:schemeClr val="bg1">
                  <a:lumMod val="50000"/>
                </a:schemeClr>
              </a:solidFill>
              <a:latin typeface="HGS明朝B" panose="02020800000000000000" pitchFamily="18" charset="-128"/>
              <a:ea typeface="HGS明朝B" panose="02020800000000000000" pitchFamily="18" charset="-128"/>
              <a:cs typeface="Meiryo UI" panose="020B0604030504040204" pitchFamily="50" charset="-128"/>
            </a:endParaRPr>
          </a:p>
          <a:p>
            <a:pPr algn="ctr">
              <a:spcAft>
                <a:spcPts val="0"/>
              </a:spcAft>
            </a:pPr>
            <a:r>
              <a:rPr lang="ja-JP" altLang="ja-JP" sz="4800" kern="100" dirty="0">
                <a:solidFill>
                  <a:schemeClr val="bg1">
                    <a:lumMod val="50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  <a:cs typeface="Meiryo UI" panose="020B0604030504040204" pitchFamily="50" charset="-128"/>
              </a:rPr>
              <a:t>できない場合は全額返金保証付き</a:t>
            </a:r>
            <a:r>
              <a:rPr lang="ja-JP" altLang="en-US" sz="4800" kern="100" dirty="0">
                <a:solidFill>
                  <a:schemeClr val="bg1">
                    <a:lumMod val="50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  <a:cs typeface="Meiryo UI" panose="020B0604030504040204" pitchFamily="50" charset="-128"/>
              </a:rPr>
              <a:t>！</a:t>
            </a:r>
            <a:endParaRPr lang="en-US" altLang="ja-JP" sz="4800" kern="100" dirty="0">
              <a:solidFill>
                <a:schemeClr val="bg1">
                  <a:lumMod val="50000"/>
                </a:schemeClr>
              </a:solidFill>
              <a:latin typeface="HGS明朝B" panose="02020800000000000000" pitchFamily="18" charset="-128"/>
              <a:ea typeface="HGS明朝B" panose="02020800000000000000" pitchFamily="18" charset="-128"/>
              <a:cs typeface="Meiryo UI" panose="020B0604030504040204" pitchFamily="50" charset="-128"/>
            </a:endParaRPr>
          </a:p>
          <a:p>
            <a:pPr algn="ctr">
              <a:spcAft>
                <a:spcPts val="0"/>
              </a:spcAft>
            </a:pPr>
            <a:endParaRPr lang="en-US" altLang="ja-JP" sz="2000" kern="100" dirty="0">
              <a:solidFill>
                <a:schemeClr val="bg1">
                  <a:lumMod val="50000"/>
                </a:schemeClr>
              </a:solidFill>
              <a:latin typeface="HGS明朝B" panose="02020800000000000000" pitchFamily="18" charset="-128"/>
              <a:ea typeface="HGS明朝B" panose="02020800000000000000" pitchFamily="18" charset="-128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endParaRPr lang="en-US" altLang="ja-JP" sz="2000" kern="100" dirty="0">
              <a:solidFill>
                <a:schemeClr val="bg1">
                  <a:lumMod val="50000"/>
                </a:schemeClr>
              </a:solidFill>
              <a:latin typeface="HGS明朝B" panose="02020800000000000000" pitchFamily="18" charset="-128"/>
              <a:ea typeface="HGS明朝B" panose="02020800000000000000" pitchFamily="18" charset="-128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n-US" altLang="ja-JP" sz="2400" kern="100" dirty="0">
                <a:solidFill>
                  <a:schemeClr val="bg1">
                    <a:lumMod val="50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  <a:cs typeface="Times New Roman" panose="02020603050405020304" pitchFamily="18" charset="0"/>
              </a:rPr>
              <a:t>※</a:t>
            </a:r>
            <a:r>
              <a:rPr lang="ja-JP" altLang="en-US" sz="2400" kern="100" dirty="0">
                <a:solidFill>
                  <a:schemeClr val="bg1">
                    <a:lumMod val="50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  <a:cs typeface="Times New Roman" panose="02020603050405020304" pitchFamily="18" charset="0"/>
              </a:rPr>
              <a:t>ただし○○のアドバイスやワークなどしっかり実践された方のみ。</a:t>
            </a:r>
            <a:endParaRPr lang="en-US" altLang="ja-JP" sz="2400" kern="100" dirty="0">
              <a:solidFill>
                <a:schemeClr val="bg1">
                  <a:lumMod val="50000"/>
                </a:schemeClr>
              </a:solidFill>
              <a:latin typeface="HGS明朝B" panose="02020800000000000000" pitchFamily="18" charset="-128"/>
              <a:ea typeface="HGS明朝B" panose="02020800000000000000" pitchFamily="18" charset="-128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ja-JP" altLang="en-US" sz="2400" kern="100" dirty="0">
                <a:solidFill>
                  <a:schemeClr val="bg1">
                    <a:lumMod val="50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  <a:cs typeface="Times New Roman" panose="02020603050405020304" pitchFamily="18" charset="0"/>
              </a:rPr>
              <a:t>行動せずにお客様都合での返金は出来かねます。</a:t>
            </a:r>
            <a:endParaRPr lang="ja-JP" altLang="ja-JP" sz="2400" kern="100" dirty="0">
              <a:solidFill>
                <a:schemeClr val="bg1">
                  <a:lumMod val="50000"/>
                </a:schemeClr>
              </a:solidFill>
              <a:latin typeface="HGS明朝B" panose="02020800000000000000" pitchFamily="18" charset="-128"/>
              <a:ea typeface="HGS明朝B" panose="02020800000000000000" pitchFamily="18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98443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C478C693-0D8F-4942-AE15-5E27695E0EE0}"/>
              </a:ext>
            </a:extLst>
          </p:cNvPr>
          <p:cNvSpPr/>
          <p:nvPr/>
        </p:nvSpPr>
        <p:spPr>
          <a:xfrm>
            <a:off x="1122131" y="772845"/>
            <a:ext cx="994773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ja-JP" sz="4000" dirty="0">
                <a:solidFill>
                  <a:schemeClr val="accent2">
                    <a:lumMod val="75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【 </a:t>
            </a:r>
            <a:r>
              <a:rPr lang="ja-JP" altLang="en-US" sz="4000" dirty="0">
                <a:solidFill>
                  <a:schemeClr val="accent2">
                    <a:lumMod val="75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タイトル</a:t>
            </a:r>
            <a:r>
              <a:rPr lang="en-US" altLang="ja-JP" sz="4000" dirty="0">
                <a:solidFill>
                  <a:schemeClr val="accent2">
                    <a:lumMod val="75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】</a:t>
            </a:r>
            <a:endParaRPr lang="en-US" altLang="ja-JP" dirty="0">
              <a:solidFill>
                <a:schemeClr val="accent2">
                  <a:lumMod val="75000"/>
                </a:schemeClr>
              </a:solidFill>
              <a:latin typeface="HGS明朝B" panose="02020800000000000000" pitchFamily="18" charset="-128"/>
              <a:ea typeface="HGS明朝B" panose="02020800000000000000" pitchFamily="18" charset="-128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2C3496BB-C985-42EE-A9B4-3150C7F33736}"/>
              </a:ext>
            </a:extLst>
          </p:cNvPr>
          <p:cNvSpPr/>
          <p:nvPr/>
        </p:nvSpPr>
        <p:spPr>
          <a:xfrm>
            <a:off x="1023119" y="2443291"/>
            <a:ext cx="1014576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6000" dirty="0">
                <a:solidFill>
                  <a:schemeClr val="accent2">
                    <a:lumMod val="75000"/>
                  </a:schemeClr>
                </a:solidFill>
                <a:effectLst>
                  <a:glow rad="127000">
                    <a:schemeClr val="bg1"/>
                  </a:glow>
                </a:effectLst>
                <a:latin typeface="HGS明朝B" panose="02020800000000000000" pitchFamily="18" charset="-128"/>
                <a:ea typeface="HGS明朝B" panose="02020800000000000000" pitchFamily="18" charset="-128"/>
              </a:rPr>
              <a:t>一言で言うと</a:t>
            </a:r>
            <a:endParaRPr lang="en-US" altLang="ja-JP" sz="6000" dirty="0">
              <a:solidFill>
                <a:schemeClr val="accent2">
                  <a:lumMod val="75000"/>
                </a:schemeClr>
              </a:solidFill>
              <a:effectLst>
                <a:glow rad="127000">
                  <a:schemeClr val="bg1"/>
                </a:glow>
              </a:effectLst>
              <a:latin typeface="HGS明朝B" panose="02020800000000000000" pitchFamily="18" charset="-128"/>
              <a:ea typeface="HGS明朝B" panose="02020800000000000000" pitchFamily="18" charset="-128"/>
            </a:endParaRPr>
          </a:p>
          <a:p>
            <a:pPr algn="ctr"/>
            <a:r>
              <a:rPr lang="ja-JP" altLang="en-US" sz="6000" dirty="0">
                <a:solidFill>
                  <a:schemeClr val="accent2">
                    <a:lumMod val="75000"/>
                  </a:schemeClr>
                </a:solidFill>
                <a:effectLst>
                  <a:glow rad="127000">
                    <a:schemeClr val="bg1"/>
                  </a:glow>
                </a:effectLst>
                <a:latin typeface="HGS明朝B" panose="02020800000000000000" pitchFamily="18" charset="-128"/>
                <a:ea typeface="HGS明朝B" panose="02020800000000000000" pitchFamily="18" charset="-128"/>
              </a:rPr>
              <a:t>どうなれる</a:t>
            </a:r>
            <a:endParaRPr lang="en-US" altLang="ja-JP" sz="6000" dirty="0">
              <a:solidFill>
                <a:schemeClr val="accent2">
                  <a:lumMod val="75000"/>
                </a:schemeClr>
              </a:solidFill>
              <a:effectLst>
                <a:glow rad="127000">
                  <a:schemeClr val="bg1"/>
                </a:glow>
              </a:effectLst>
              <a:latin typeface="HGS明朝B" panose="02020800000000000000" pitchFamily="18" charset="-128"/>
              <a:ea typeface="HGS明朝B" panose="020208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0473738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C478C693-0D8F-4942-AE15-5E27695E0EE0}"/>
              </a:ext>
            </a:extLst>
          </p:cNvPr>
          <p:cNvSpPr/>
          <p:nvPr/>
        </p:nvSpPr>
        <p:spPr>
          <a:xfrm>
            <a:off x="1114364" y="639685"/>
            <a:ext cx="996327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6000" dirty="0">
                <a:solidFill>
                  <a:schemeClr val="accent2">
                    <a:lumMod val="75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お支払い方法</a:t>
            </a:r>
            <a:endParaRPr lang="en-US" altLang="ja-JP" sz="3200" dirty="0">
              <a:solidFill>
                <a:schemeClr val="accent2">
                  <a:lumMod val="75000"/>
                </a:schemeClr>
              </a:solidFill>
              <a:latin typeface="HGS明朝B" panose="02020800000000000000" pitchFamily="18" charset="-128"/>
              <a:ea typeface="HGS明朝B" panose="02020800000000000000" pitchFamily="18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50126A7A-0C76-4BAC-B79F-0A1FB504C974}"/>
              </a:ext>
            </a:extLst>
          </p:cNvPr>
          <p:cNvSpPr/>
          <p:nvPr/>
        </p:nvSpPr>
        <p:spPr>
          <a:xfrm>
            <a:off x="1034767" y="2385048"/>
            <a:ext cx="10145762" cy="29854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6000" dirty="0">
                <a:latin typeface="HGS明朝B" panose="02020800000000000000" pitchFamily="18" charset="-128"/>
                <a:ea typeface="HGS明朝B" panose="02020800000000000000" pitchFamily="18" charset="-128"/>
              </a:rPr>
              <a:t>現金</a:t>
            </a:r>
            <a:r>
              <a:rPr lang="en-US" altLang="ja-JP" sz="6000" dirty="0">
                <a:latin typeface="HGS明朝B" panose="02020800000000000000" pitchFamily="18" charset="-128"/>
                <a:ea typeface="HGS明朝B" panose="02020800000000000000" pitchFamily="18" charset="-128"/>
              </a:rPr>
              <a:t>/</a:t>
            </a:r>
            <a:r>
              <a:rPr lang="ja-JP" altLang="en-US" sz="6000" dirty="0">
                <a:latin typeface="HGS明朝B" panose="02020800000000000000" pitchFamily="18" charset="-128"/>
                <a:ea typeface="HGS明朝B" panose="02020800000000000000" pitchFamily="18" charset="-128"/>
              </a:rPr>
              <a:t>銀行振り込み</a:t>
            </a:r>
            <a:endParaRPr lang="en-US" altLang="ja-JP" sz="6000" dirty="0">
              <a:latin typeface="HGS明朝B" panose="02020800000000000000" pitchFamily="18" charset="-128"/>
              <a:ea typeface="HGS明朝B" panose="02020800000000000000" pitchFamily="18" charset="-128"/>
            </a:endParaRPr>
          </a:p>
          <a:p>
            <a:pPr algn="ctr"/>
            <a:r>
              <a:rPr lang="ja-JP" altLang="en-US" sz="6000" dirty="0">
                <a:latin typeface="HGS明朝B" panose="02020800000000000000" pitchFamily="18" charset="-128"/>
                <a:ea typeface="HGS明朝B" panose="02020800000000000000" pitchFamily="18" charset="-128"/>
              </a:rPr>
              <a:t>クレジットカード</a:t>
            </a:r>
            <a:endParaRPr lang="en-US" altLang="ja-JP" sz="4000" dirty="0">
              <a:latin typeface="HGS明朝B" panose="02020800000000000000" pitchFamily="18" charset="-128"/>
              <a:ea typeface="HGS明朝B" panose="02020800000000000000" pitchFamily="18" charset="-128"/>
            </a:endParaRPr>
          </a:p>
          <a:p>
            <a:pPr algn="ctr"/>
            <a:endParaRPr lang="en-US" altLang="ja-JP" sz="2800" dirty="0">
              <a:latin typeface="HGS明朝B" panose="02020800000000000000" pitchFamily="18" charset="-128"/>
              <a:ea typeface="HGS明朝B" panose="02020800000000000000" pitchFamily="18" charset="-128"/>
            </a:endParaRPr>
          </a:p>
          <a:p>
            <a:pPr algn="ctr"/>
            <a:r>
              <a:rPr lang="ja-JP" altLang="en-US" sz="4000" dirty="0">
                <a:latin typeface="HGS明朝B" panose="02020800000000000000" pitchFamily="18" charset="-128"/>
                <a:ea typeface="HGS明朝B" panose="02020800000000000000" pitchFamily="18" charset="-128"/>
              </a:rPr>
              <a:t>分割の場合は御相談ください。</a:t>
            </a:r>
            <a:endParaRPr lang="en-US" altLang="ja-JP" sz="4000" dirty="0">
              <a:latin typeface="HGS明朝B" panose="02020800000000000000" pitchFamily="18" charset="-128"/>
              <a:ea typeface="HGS明朝B" panose="020208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613526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C478C693-0D8F-4942-AE15-5E27695E0EE0}"/>
              </a:ext>
            </a:extLst>
          </p:cNvPr>
          <p:cNvSpPr/>
          <p:nvPr/>
        </p:nvSpPr>
        <p:spPr>
          <a:xfrm>
            <a:off x="1114364" y="651333"/>
            <a:ext cx="996327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6000" dirty="0">
                <a:solidFill>
                  <a:schemeClr val="accent1">
                    <a:lumMod val="75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募集期間について</a:t>
            </a:r>
            <a:endParaRPr lang="en-US" altLang="ja-JP" sz="3200" dirty="0">
              <a:solidFill>
                <a:schemeClr val="accent1">
                  <a:lumMod val="75000"/>
                </a:schemeClr>
              </a:solidFill>
              <a:latin typeface="HGS明朝B" panose="02020800000000000000" pitchFamily="18" charset="-128"/>
              <a:ea typeface="HGS明朝B" panose="02020800000000000000" pitchFamily="18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50126A7A-0C76-4BAC-B79F-0A1FB504C974}"/>
              </a:ext>
            </a:extLst>
          </p:cNvPr>
          <p:cNvSpPr/>
          <p:nvPr/>
        </p:nvSpPr>
        <p:spPr>
          <a:xfrm>
            <a:off x="884308" y="2373400"/>
            <a:ext cx="10423383" cy="2954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5400" dirty="0">
                <a:solidFill>
                  <a:schemeClr val="bg1">
                    <a:lumMod val="50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例）本日より</a:t>
            </a:r>
            <a:endParaRPr lang="en-US" altLang="ja-JP" sz="5400" dirty="0">
              <a:solidFill>
                <a:schemeClr val="bg1">
                  <a:lumMod val="50000"/>
                </a:schemeClr>
              </a:solidFill>
              <a:latin typeface="HGS明朝B" panose="02020800000000000000" pitchFamily="18" charset="-128"/>
              <a:ea typeface="HGS明朝B" panose="02020800000000000000" pitchFamily="18" charset="-128"/>
            </a:endParaRPr>
          </a:p>
          <a:p>
            <a:pPr algn="ctr"/>
            <a:r>
              <a:rPr lang="ja-JP" altLang="en-US" sz="6600" u="sng" dirty="0">
                <a:solidFill>
                  <a:schemeClr val="bg1">
                    <a:lumMod val="50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３日以内</a:t>
            </a:r>
            <a:r>
              <a:rPr lang="ja-JP" altLang="en-US" sz="5400" dirty="0">
                <a:solidFill>
                  <a:schemeClr val="bg1">
                    <a:lumMod val="50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の</a:t>
            </a:r>
            <a:r>
              <a:rPr lang="ja-JP" altLang="en-US" sz="6600" dirty="0">
                <a:solidFill>
                  <a:schemeClr val="bg1">
                    <a:lumMod val="50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お申込</a:t>
            </a:r>
            <a:r>
              <a:rPr lang="ja-JP" altLang="en-US" sz="5400" dirty="0">
                <a:solidFill>
                  <a:schemeClr val="bg1">
                    <a:lumMod val="50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で</a:t>
            </a:r>
            <a:endParaRPr lang="en-US" altLang="ja-JP" sz="5400" dirty="0">
              <a:solidFill>
                <a:schemeClr val="bg1">
                  <a:lumMod val="50000"/>
                </a:schemeClr>
              </a:solidFill>
              <a:latin typeface="HGS明朝B" panose="02020800000000000000" pitchFamily="18" charset="-128"/>
              <a:ea typeface="HGS明朝B" panose="02020800000000000000" pitchFamily="18" charset="-128"/>
            </a:endParaRPr>
          </a:p>
          <a:p>
            <a:pPr algn="ctr"/>
            <a:r>
              <a:rPr lang="ja-JP" altLang="en-US" sz="6600" dirty="0">
                <a:solidFill>
                  <a:schemeClr val="bg1">
                    <a:lumMod val="50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特別価格＆分割手数料なし</a:t>
            </a:r>
            <a:endParaRPr lang="en-US" altLang="ja-JP" sz="6600" dirty="0">
              <a:solidFill>
                <a:schemeClr val="bg1">
                  <a:lumMod val="50000"/>
                </a:schemeClr>
              </a:solidFill>
              <a:latin typeface="HGS明朝B" panose="02020800000000000000" pitchFamily="18" charset="-128"/>
              <a:ea typeface="HGS明朝B" panose="020208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2055061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C478C693-0D8F-4942-AE15-5E27695E0EE0}"/>
              </a:ext>
            </a:extLst>
          </p:cNvPr>
          <p:cNvSpPr/>
          <p:nvPr/>
        </p:nvSpPr>
        <p:spPr>
          <a:xfrm>
            <a:off x="1114364" y="639685"/>
            <a:ext cx="996327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6000" dirty="0">
                <a:solidFill>
                  <a:schemeClr val="accent2">
                    <a:lumMod val="75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さいごに</a:t>
            </a:r>
            <a:r>
              <a:rPr lang="en-US" altLang="ja-JP" sz="6000" dirty="0">
                <a:solidFill>
                  <a:schemeClr val="accent2">
                    <a:lumMod val="75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…</a:t>
            </a:r>
            <a:endParaRPr lang="en-US" altLang="ja-JP" sz="3200" dirty="0">
              <a:solidFill>
                <a:schemeClr val="accent2">
                  <a:lumMod val="75000"/>
                </a:schemeClr>
              </a:solidFill>
              <a:latin typeface="HGS明朝B" panose="02020800000000000000" pitchFamily="18" charset="-128"/>
              <a:ea typeface="HGS明朝B" panose="02020800000000000000" pitchFamily="18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FC585F8A-A5A1-4495-BE90-91B54D901203}"/>
              </a:ext>
            </a:extLst>
          </p:cNvPr>
          <p:cNvSpPr/>
          <p:nvPr/>
        </p:nvSpPr>
        <p:spPr>
          <a:xfrm>
            <a:off x="1114364" y="2001101"/>
            <a:ext cx="1003316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ja-JP" altLang="en-US" sz="3200" kern="100" dirty="0">
                <a:effectLst>
                  <a:glow rad="127000">
                    <a:schemeClr val="bg1"/>
                  </a:glow>
                </a:effectLst>
                <a:latin typeface="HGS明朝B" panose="02020800000000000000" pitchFamily="18" charset="-128"/>
                <a:ea typeface="HGS明朝B" panose="02020800000000000000" pitchFamily="18" charset="-128"/>
                <a:cs typeface="Meiryo UI" panose="020B0604030504040204" pitchFamily="50" charset="-128"/>
              </a:rPr>
              <a:t>あなたの熱い想いや</a:t>
            </a:r>
            <a:endParaRPr lang="en-US" altLang="ja-JP" sz="3200" kern="100" dirty="0">
              <a:effectLst>
                <a:glow rad="127000">
                  <a:schemeClr val="bg1"/>
                </a:glow>
              </a:effectLst>
              <a:latin typeface="HGS明朝B" panose="02020800000000000000" pitchFamily="18" charset="-128"/>
              <a:ea typeface="HGS明朝B" panose="02020800000000000000" pitchFamily="18" charset="-128"/>
              <a:cs typeface="Meiryo UI" panose="020B0604030504040204" pitchFamily="50" charset="-128"/>
            </a:endParaRPr>
          </a:p>
          <a:p>
            <a:pPr algn="ctr">
              <a:spcAft>
                <a:spcPts val="0"/>
              </a:spcAft>
            </a:pPr>
            <a:r>
              <a:rPr lang="ja-JP" altLang="en-US" sz="3200" kern="100" dirty="0">
                <a:effectLst>
                  <a:glow rad="127000">
                    <a:schemeClr val="bg1"/>
                  </a:glow>
                </a:effectLst>
                <a:latin typeface="HGS明朝B" panose="02020800000000000000" pitchFamily="18" charset="-128"/>
                <a:ea typeface="HGS明朝B" panose="02020800000000000000" pitchFamily="18" charset="-128"/>
                <a:cs typeface="Times New Roman" panose="02020603050405020304" pitchFamily="18" charset="0"/>
              </a:rPr>
              <a:t>メッセージを書きましょう。</a:t>
            </a:r>
            <a:endParaRPr lang="en-US" altLang="ja-JP" sz="2000" kern="100" dirty="0">
              <a:effectLst>
                <a:glow rad="127000">
                  <a:schemeClr val="bg1"/>
                </a:glow>
              </a:effectLst>
              <a:latin typeface="HGS明朝B" panose="02020800000000000000" pitchFamily="18" charset="-128"/>
              <a:ea typeface="HGS明朝B" panose="02020800000000000000" pitchFamily="18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526491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340849" y="2413337"/>
            <a:ext cx="1151030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6000" dirty="0">
                <a:latin typeface="HGS明朝B" panose="02020800000000000000" pitchFamily="18" charset="-128"/>
                <a:ea typeface="HGS明朝B" panose="02020800000000000000" pitchFamily="18" charset="-128"/>
              </a:rPr>
              <a:t>ご清聴ありがとうございました。</a:t>
            </a:r>
            <a:endParaRPr lang="en-US" altLang="ja-JP" sz="6000" dirty="0">
              <a:latin typeface="HGS明朝B" panose="02020800000000000000" pitchFamily="18" charset="-128"/>
              <a:ea typeface="HGS明朝B" panose="020208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25167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C478C693-0D8F-4942-AE15-5E27695E0EE0}"/>
              </a:ext>
            </a:extLst>
          </p:cNvPr>
          <p:cNvSpPr/>
          <p:nvPr/>
        </p:nvSpPr>
        <p:spPr>
          <a:xfrm>
            <a:off x="2005467" y="645509"/>
            <a:ext cx="8181065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6000" dirty="0">
                <a:solidFill>
                  <a:schemeClr val="accent2">
                    <a:lumMod val="75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わたし自身の経験です。</a:t>
            </a:r>
            <a:endParaRPr lang="en-US" altLang="ja-JP" sz="3200" dirty="0">
              <a:solidFill>
                <a:schemeClr val="accent2">
                  <a:lumMod val="75000"/>
                </a:schemeClr>
              </a:solidFill>
              <a:latin typeface="HGS明朝B" panose="02020800000000000000" pitchFamily="18" charset="-128"/>
              <a:ea typeface="HGS明朝B" panose="02020800000000000000" pitchFamily="18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F53B8CCC-F635-4B64-9095-454479C4A469}"/>
              </a:ext>
            </a:extLst>
          </p:cNvPr>
          <p:cNvSpPr/>
          <p:nvPr/>
        </p:nvSpPr>
        <p:spPr>
          <a:xfrm>
            <a:off x="721360" y="2306523"/>
            <a:ext cx="107492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ja-JP" altLang="en-US" sz="2800" kern="100" dirty="0">
                <a:latin typeface="HGS明朝B" panose="02020800000000000000" pitchFamily="18" charset="-128"/>
                <a:ea typeface="HGS明朝B" panose="02020800000000000000" pitchFamily="18" charset="-128"/>
                <a:cs typeface="Times New Roman" panose="02020603050405020304" pitchFamily="18" charset="0"/>
              </a:rPr>
              <a:t>自分のストーリーを書く</a:t>
            </a:r>
            <a:endParaRPr lang="ja-JP" altLang="ja-JP" sz="2800" kern="100" dirty="0">
              <a:latin typeface="HGS明朝B" panose="02020800000000000000" pitchFamily="18" charset="-128"/>
              <a:ea typeface="HGS明朝B" panose="02020800000000000000" pitchFamily="18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50075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C478C693-0D8F-4942-AE15-5E27695E0EE0}"/>
              </a:ext>
            </a:extLst>
          </p:cNvPr>
          <p:cNvSpPr/>
          <p:nvPr/>
        </p:nvSpPr>
        <p:spPr>
          <a:xfrm>
            <a:off x="2005467" y="645509"/>
            <a:ext cx="8181065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6000" dirty="0">
                <a:solidFill>
                  <a:schemeClr val="accent2">
                    <a:lumMod val="75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わたし自身の経験です。</a:t>
            </a:r>
            <a:endParaRPr lang="en-US" altLang="ja-JP" sz="3200" dirty="0">
              <a:solidFill>
                <a:schemeClr val="accent2">
                  <a:lumMod val="75000"/>
                </a:schemeClr>
              </a:solidFill>
              <a:latin typeface="HGS明朝B" panose="02020800000000000000" pitchFamily="18" charset="-128"/>
              <a:ea typeface="HGS明朝B" panose="02020800000000000000" pitchFamily="18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F53B8CCC-F635-4B64-9095-454479C4A469}"/>
              </a:ext>
            </a:extLst>
          </p:cNvPr>
          <p:cNvSpPr/>
          <p:nvPr/>
        </p:nvSpPr>
        <p:spPr>
          <a:xfrm>
            <a:off x="721360" y="2306523"/>
            <a:ext cx="107492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ja-JP" altLang="en-US" sz="2800" kern="100" dirty="0">
                <a:latin typeface="HGS明朝B" panose="02020800000000000000" pitchFamily="18" charset="-128"/>
                <a:ea typeface="HGS明朝B" panose="02020800000000000000" pitchFamily="18" charset="-128"/>
                <a:cs typeface="Times New Roman" panose="02020603050405020304" pitchFamily="18" charset="0"/>
              </a:rPr>
              <a:t>自分のストーリーを書く</a:t>
            </a:r>
            <a:endParaRPr lang="ja-JP" altLang="ja-JP" sz="2800" kern="100" dirty="0">
              <a:latin typeface="HGS明朝B" panose="02020800000000000000" pitchFamily="18" charset="-128"/>
              <a:ea typeface="HGS明朝B" panose="02020800000000000000" pitchFamily="18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32722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C478C693-0D8F-4942-AE15-5E27695E0EE0}"/>
              </a:ext>
            </a:extLst>
          </p:cNvPr>
          <p:cNvSpPr/>
          <p:nvPr/>
        </p:nvSpPr>
        <p:spPr>
          <a:xfrm>
            <a:off x="2005467" y="645509"/>
            <a:ext cx="8181065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6000" dirty="0">
                <a:solidFill>
                  <a:schemeClr val="accent2">
                    <a:lumMod val="75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わたし自身の経験です。</a:t>
            </a:r>
            <a:endParaRPr lang="en-US" altLang="ja-JP" sz="3200" dirty="0">
              <a:solidFill>
                <a:schemeClr val="accent2">
                  <a:lumMod val="75000"/>
                </a:schemeClr>
              </a:solidFill>
              <a:latin typeface="HGS明朝B" panose="02020800000000000000" pitchFamily="18" charset="-128"/>
              <a:ea typeface="HGS明朝B" panose="02020800000000000000" pitchFamily="18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F53B8CCC-F635-4B64-9095-454479C4A469}"/>
              </a:ext>
            </a:extLst>
          </p:cNvPr>
          <p:cNvSpPr/>
          <p:nvPr/>
        </p:nvSpPr>
        <p:spPr>
          <a:xfrm>
            <a:off x="721360" y="2306523"/>
            <a:ext cx="107492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ja-JP" altLang="en-US" sz="2800" kern="100" dirty="0">
                <a:latin typeface="HGS明朝B" panose="02020800000000000000" pitchFamily="18" charset="-128"/>
                <a:ea typeface="HGS明朝B" panose="02020800000000000000" pitchFamily="18" charset="-128"/>
                <a:cs typeface="Times New Roman" panose="02020603050405020304" pitchFamily="18" charset="0"/>
              </a:rPr>
              <a:t>自分のストーリーを書く</a:t>
            </a:r>
            <a:endParaRPr lang="ja-JP" altLang="ja-JP" sz="2800" kern="100" dirty="0">
              <a:latin typeface="HGS明朝B" panose="02020800000000000000" pitchFamily="18" charset="-128"/>
              <a:ea typeface="HGS明朝B" panose="02020800000000000000" pitchFamily="18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69785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C478C693-0D8F-4942-AE15-5E27695E0EE0}"/>
              </a:ext>
            </a:extLst>
          </p:cNvPr>
          <p:cNvSpPr/>
          <p:nvPr/>
        </p:nvSpPr>
        <p:spPr>
          <a:xfrm>
            <a:off x="2005467" y="645509"/>
            <a:ext cx="8181065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6000" dirty="0">
                <a:solidFill>
                  <a:schemeClr val="accent2">
                    <a:lumMod val="75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お客様の声</a:t>
            </a:r>
            <a:endParaRPr lang="en-US" altLang="ja-JP" sz="3200" dirty="0">
              <a:solidFill>
                <a:schemeClr val="accent2">
                  <a:lumMod val="75000"/>
                </a:schemeClr>
              </a:solidFill>
              <a:latin typeface="HGS明朝B" panose="02020800000000000000" pitchFamily="18" charset="-128"/>
              <a:ea typeface="HGS明朝B" panose="02020800000000000000" pitchFamily="18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F53B8CCC-F635-4B64-9095-454479C4A469}"/>
              </a:ext>
            </a:extLst>
          </p:cNvPr>
          <p:cNvSpPr/>
          <p:nvPr/>
        </p:nvSpPr>
        <p:spPr>
          <a:xfrm>
            <a:off x="721360" y="2306523"/>
            <a:ext cx="107492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ja-JP" altLang="en-US" sz="2800" kern="100" dirty="0">
                <a:latin typeface="HGS明朝B" panose="02020800000000000000" pitchFamily="18" charset="-128"/>
                <a:ea typeface="HGS明朝B" panose="02020800000000000000" pitchFamily="18" charset="-128"/>
                <a:cs typeface="Times New Roman" panose="02020603050405020304" pitchFamily="18" charset="0"/>
              </a:rPr>
              <a:t>出来れば写真付き、無ければ</a:t>
            </a:r>
            <a:r>
              <a:rPr lang="en-US" altLang="ja-JP" sz="2800" kern="100" dirty="0">
                <a:latin typeface="HGS明朝B" panose="02020800000000000000" pitchFamily="18" charset="-128"/>
                <a:ea typeface="HGS明朝B" panose="02020800000000000000" pitchFamily="18" charset="-128"/>
                <a:cs typeface="Times New Roman" panose="02020603050405020304" pitchFamily="18" charset="0"/>
              </a:rPr>
              <a:t>OK</a:t>
            </a:r>
          </a:p>
        </p:txBody>
      </p:sp>
    </p:spTree>
    <p:extLst>
      <p:ext uri="{BB962C8B-B14F-4D97-AF65-F5344CB8AC3E}">
        <p14:creationId xmlns:p14="http://schemas.microsoft.com/office/powerpoint/2010/main" val="16240564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C478C693-0D8F-4942-AE15-5E27695E0EE0}"/>
              </a:ext>
            </a:extLst>
          </p:cNvPr>
          <p:cNvSpPr/>
          <p:nvPr/>
        </p:nvSpPr>
        <p:spPr>
          <a:xfrm>
            <a:off x="2005467" y="645509"/>
            <a:ext cx="8181065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6000" dirty="0">
                <a:solidFill>
                  <a:schemeClr val="accent2">
                    <a:lumMod val="75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お客様の声</a:t>
            </a:r>
            <a:endParaRPr lang="en-US" altLang="ja-JP" sz="3200" dirty="0">
              <a:solidFill>
                <a:schemeClr val="accent2">
                  <a:lumMod val="75000"/>
                </a:schemeClr>
              </a:solidFill>
              <a:latin typeface="HGS明朝B" panose="02020800000000000000" pitchFamily="18" charset="-128"/>
              <a:ea typeface="HGS明朝B" panose="02020800000000000000" pitchFamily="18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F53B8CCC-F635-4B64-9095-454479C4A469}"/>
              </a:ext>
            </a:extLst>
          </p:cNvPr>
          <p:cNvSpPr/>
          <p:nvPr/>
        </p:nvSpPr>
        <p:spPr>
          <a:xfrm>
            <a:off x="721360" y="2306523"/>
            <a:ext cx="107492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ja-JP" altLang="en-US" sz="2800" kern="100" dirty="0">
                <a:latin typeface="HGS明朝B" panose="02020800000000000000" pitchFamily="18" charset="-128"/>
                <a:ea typeface="HGS明朝B" panose="02020800000000000000" pitchFamily="18" charset="-128"/>
                <a:cs typeface="Times New Roman" panose="02020603050405020304" pitchFamily="18" charset="0"/>
              </a:rPr>
              <a:t>出来れば写真付き、無ければ</a:t>
            </a:r>
            <a:r>
              <a:rPr lang="en-US" altLang="ja-JP" sz="2800" kern="100" dirty="0">
                <a:latin typeface="HGS明朝B" panose="02020800000000000000" pitchFamily="18" charset="-128"/>
                <a:ea typeface="HGS明朝B" panose="02020800000000000000" pitchFamily="18" charset="-128"/>
                <a:cs typeface="Times New Roman" panose="02020603050405020304" pitchFamily="18" charset="0"/>
              </a:rPr>
              <a:t>OK</a:t>
            </a:r>
          </a:p>
        </p:txBody>
      </p:sp>
    </p:spTree>
    <p:extLst>
      <p:ext uri="{BB962C8B-B14F-4D97-AF65-F5344CB8AC3E}">
        <p14:creationId xmlns:p14="http://schemas.microsoft.com/office/powerpoint/2010/main" val="1292262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C478C693-0D8F-4942-AE15-5E27695E0EE0}"/>
              </a:ext>
            </a:extLst>
          </p:cNvPr>
          <p:cNvSpPr/>
          <p:nvPr/>
        </p:nvSpPr>
        <p:spPr>
          <a:xfrm>
            <a:off x="2005467" y="645509"/>
            <a:ext cx="8181065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6000" dirty="0">
                <a:solidFill>
                  <a:schemeClr val="accent2">
                    <a:lumMod val="75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お客様の声</a:t>
            </a:r>
            <a:endParaRPr lang="en-US" altLang="ja-JP" sz="3200" dirty="0">
              <a:solidFill>
                <a:schemeClr val="accent2">
                  <a:lumMod val="75000"/>
                </a:schemeClr>
              </a:solidFill>
              <a:latin typeface="HGS明朝B" panose="02020800000000000000" pitchFamily="18" charset="-128"/>
              <a:ea typeface="HGS明朝B" panose="02020800000000000000" pitchFamily="18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F53B8CCC-F635-4B64-9095-454479C4A469}"/>
              </a:ext>
            </a:extLst>
          </p:cNvPr>
          <p:cNvSpPr/>
          <p:nvPr/>
        </p:nvSpPr>
        <p:spPr>
          <a:xfrm>
            <a:off x="721360" y="2306523"/>
            <a:ext cx="107492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ja-JP" altLang="en-US" sz="2800" kern="100" dirty="0">
                <a:latin typeface="HGS明朝B" panose="02020800000000000000" pitchFamily="18" charset="-128"/>
                <a:ea typeface="HGS明朝B" panose="02020800000000000000" pitchFamily="18" charset="-128"/>
                <a:cs typeface="Times New Roman" panose="02020603050405020304" pitchFamily="18" charset="0"/>
              </a:rPr>
              <a:t>出来れば写真付き、無ければ</a:t>
            </a:r>
            <a:r>
              <a:rPr lang="en-US" altLang="ja-JP" sz="2800" kern="100" dirty="0">
                <a:latin typeface="HGS明朝B" panose="02020800000000000000" pitchFamily="18" charset="-128"/>
                <a:ea typeface="HGS明朝B" panose="02020800000000000000" pitchFamily="18" charset="-128"/>
                <a:cs typeface="Times New Roman" panose="02020603050405020304" pitchFamily="18" charset="0"/>
              </a:rPr>
              <a:t>OK</a:t>
            </a:r>
          </a:p>
        </p:txBody>
      </p:sp>
    </p:spTree>
    <p:extLst>
      <p:ext uri="{BB962C8B-B14F-4D97-AF65-F5344CB8AC3E}">
        <p14:creationId xmlns:p14="http://schemas.microsoft.com/office/powerpoint/2010/main" val="14063260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C478C693-0D8F-4942-AE15-5E27695E0EE0}"/>
              </a:ext>
            </a:extLst>
          </p:cNvPr>
          <p:cNvSpPr/>
          <p:nvPr/>
        </p:nvSpPr>
        <p:spPr>
          <a:xfrm>
            <a:off x="2694665" y="622212"/>
            <a:ext cx="680267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6000" dirty="0">
                <a:solidFill>
                  <a:schemeClr val="accent2">
                    <a:lumMod val="75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なにをするの？</a:t>
            </a:r>
            <a:endParaRPr lang="en-US" altLang="ja-JP" sz="3200" dirty="0">
              <a:solidFill>
                <a:schemeClr val="accent2">
                  <a:lumMod val="75000"/>
                </a:schemeClr>
              </a:solidFill>
              <a:latin typeface="HGS明朝B" panose="02020800000000000000" pitchFamily="18" charset="-128"/>
              <a:ea typeface="HGS明朝B" panose="02020800000000000000" pitchFamily="18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50126A7A-0C76-4BAC-B79F-0A1FB504C974}"/>
              </a:ext>
            </a:extLst>
          </p:cNvPr>
          <p:cNvSpPr/>
          <p:nvPr/>
        </p:nvSpPr>
        <p:spPr>
          <a:xfrm>
            <a:off x="1023119" y="2163729"/>
            <a:ext cx="1014576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ja-JP" sz="4400" dirty="0">
                <a:solidFill>
                  <a:schemeClr val="accent2">
                    <a:lumMod val="75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【</a:t>
            </a:r>
            <a:r>
              <a:rPr lang="ja-JP" altLang="en-US" sz="4400" dirty="0">
                <a:solidFill>
                  <a:schemeClr val="accent2">
                    <a:lumMod val="75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１か月目</a:t>
            </a:r>
            <a:r>
              <a:rPr lang="en-US" altLang="ja-JP" sz="4400" dirty="0">
                <a:solidFill>
                  <a:schemeClr val="accent2">
                    <a:lumMod val="75000"/>
                  </a:schemeClr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】</a:t>
            </a: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3DF69865-E9A2-48A2-946F-D739F466A715}"/>
              </a:ext>
            </a:extLst>
          </p:cNvPr>
          <p:cNvSpPr/>
          <p:nvPr/>
        </p:nvSpPr>
        <p:spPr>
          <a:xfrm>
            <a:off x="762000" y="3060521"/>
            <a:ext cx="10692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ja-JP" altLang="en-US" sz="2400" kern="100" dirty="0">
                <a:latin typeface="HGS明朝B" panose="02020800000000000000" pitchFamily="18" charset="-128"/>
                <a:ea typeface="HGS明朝B" panose="02020800000000000000" pitchFamily="18" charset="-128"/>
                <a:cs typeface="Times New Roman" panose="02020603050405020304" pitchFamily="18" charset="0"/>
              </a:rPr>
              <a:t>提供内容を書く</a:t>
            </a:r>
            <a:endParaRPr lang="en-US" altLang="ja-JP" sz="2400" kern="100" dirty="0">
              <a:latin typeface="HGS明朝B" panose="02020800000000000000" pitchFamily="18" charset="-128"/>
              <a:ea typeface="HGS明朝B" panose="02020800000000000000" pitchFamily="18" charset="-128"/>
              <a:cs typeface="Times New Roman" panose="02020603050405020304" pitchFamily="18" charset="0"/>
            </a:endParaRPr>
          </a:p>
        </p:txBody>
      </p:sp>
      <p:pic>
        <p:nvPicPr>
          <p:cNvPr id="5" name="グラフィックス 4" descr="日毎カレンダー">
            <a:extLst>
              <a:ext uri="{FF2B5EF4-FFF2-40B4-BE49-F238E27FC236}">
                <a16:creationId xmlns:a16="http://schemas.microsoft.com/office/drawing/2014/main" id="{03876885-0F15-4673-BCD8-236AFEDD10B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598648">
            <a:off x="9636959" y="1665516"/>
            <a:ext cx="1765865" cy="1765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3452829"/>
      </p:ext>
    </p:extLst>
  </p:cSld>
  <p:clrMapOvr>
    <a:masterClrMapping/>
  </p:clrMapOvr>
</p:sld>
</file>

<file path=ppt/theme/theme1.xml><?xml version="1.0" encoding="utf-8"?>
<a:theme xmlns:a="http://schemas.openxmlformats.org/drawingml/2006/main" name="レトロスペクト">
  <a:themeElements>
    <a:clrScheme name="レトロスペクト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レトロスペクト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レトロスペクト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4277</TotalTime>
  <Words>414</Words>
  <Application>Microsoft Office PowerPoint</Application>
  <PresentationFormat>ワイド画面</PresentationFormat>
  <Paragraphs>93</Paragraphs>
  <Slides>23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23</vt:i4>
      </vt:variant>
    </vt:vector>
  </HeadingPairs>
  <TitlesOfParts>
    <vt:vector size="27" baseType="lpstr">
      <vt:lpstr>HGS明朝B</vt:lpstr>
      <vt:lpstr>Calibri</vt:lpstr>
      <vt:lpstr>Calibri Light</vt:lpstr>
      <vt:lpstr>レトロスペクト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住福純</dc:creator>
  <cp:lastModifiedBy>純 住福</cp:lastModifiedBy>
  <cp:revision>110</cp:revision>
  <dcterms:created xsi:type="dcterms:W3CDTF">2017-05-28T21:39:33Z</dcterms:created>
  <dcterms:modified xsi:type="dcterms:W3CDTF">2019-11-18T05:15:43Z</dcterms:modified>
</cp:coreProperties>
</file>